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3"/>
    <p:sldMasterId id="214748370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embeddedFontLst>
    <p:embeddedFont>
      <p:font typeface="Proxima Nova"/>
      <p:regular r:id="rId51"/>
      <p:bold r:id="rId52"/>
      <p:italic r:id="rId53"/>
      <p:boldItalic r:id="rId54"/>
    </p:embeddedFont>
    <p:embeddedFont>
      <p:font typeface="Poppins"/>
      <p:regular r:id="rId55"/>
      <p:bold r:id="rId56"/>
      <p:italic r:id="rId57"/>
      <p:boldItalic r:id="rId58"/>
    </p:embeddedFont>
    <p:embeddedFont>
      <p:font typeface="Fira Sans Extra Condensed Medium"/>
      <p:regular r:id="rId59"/>
      <p:bold r:id="rId60"/>
      <p:italic r:id="rId61"/>
      <p:boldItalic r:id="rId62"/>
    </p:embeddedFont>
    <p:embeddedFont>
      <p:font typeface="Didact Gothic"/>
      <p:regular r:id="rId63"/>
    </p:embeddedFont>
    <p:embeddedFont>
      <p:font typeface="Righteous"/>
      <p:regular r:id="rId64"/>
    </p:embeddedFont>
    <p:embeddedFont>
      <p:font typeface="Rubik"/>
      <p:regular r:id="rId65"/>
      <p:bold r:id="rId66"/>
      <p:italic r:id="rId67"/>
      <p:boldItalic r:id="rId68"/>
    </p:embeddedFont>
    <p:embeddedFont>
      <p:font typeface="Passion One"/>
      <p:regular r:id="rId69"/>
      <p:bold r:id="rId70"/>
    </p:embeddedFon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enturyGothic-regular.fntdata"/><Relationship Id="rId70" Type="http://schemas.openxmlformats.org/officeDocument/2006/relationships/font" Target="fonts/PassionOne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FiraSansExtraCondensedMedium-boldItalic.fntdata"/><Relationship Id="rId61" Type="http://schemas.openxmlformats.org/officeDocument/2006/relationships/font" Target="fonts/FiraSansExtraCondensedMedium-italic.fntdata"/><Relationship Id="rId20" Type="http://schemas.openxmlformats.org/officeDocument/2006/relationships/slide" Target="slides/slide15.xml"/><Relationship Id="rId64" Type="http://schemas.openxmlformats.org/officeDocument/2006/relationships/font" Target="fonts/Righteous-regular.fntdata"/><Relationship Id="rId63" Type="http://schemas.openxmlformats.org/officeDocument/2006/relationships/font" Target="fonts/DidactGothic-regular.fntdata"/><Relationship Id="rId22" Type="http://schemas.openxmlformats.org/officeDocument/2006/relationships/slide" Target="slides/slide17.xml"/><Relationship Id="rId66" Type="http://schemas.openxmlformats.org/officeDocument/2006/relationships/font" Target="fonts/Rubik-bold.fntdata"/><Relationship Id="rId21" Type="http://schemas.openxmlformats.org/officeDocument/2006/relationships/slide" Target="slides/slide16.xml"/><Relationship Id="rId65" Type="http://schemas.openxmlformats.org/officeDocument/2006/relationships/font" Target="fonts/Rubik-regular.fntdata"/><Relationship Id="rId24" Type="http://schemas.openxmlformats.org/officeDocument/2006/relationships/slide" Target="slides/slide19.xml"/><Relationship Id="rId68" Type="http://schemas.openxmlformats.org/officeDocument/2006/relationships/font" Target="fonts/Rubik-boldItalic.fntdata"/><Relationship Id="rId23" Type="http://schemas.openxmlformats.org/officeDocument/2006/relationships/slide" Target="slides/slide18.xml"/><Relationship Id="rId67" Type="http://schemas.openxmlformats.org/officeDocument/2006/relationships/font" Target="fonts/Rubik-italic.fntdata"/><Relationship Id="rId60" Type="http://schemas.openxmlformats.org/officeDocument/2006/relationships/font" Target="fonts/FiraSansExtraCondensedMedium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PassionOne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roximaNova-regular.fntdata"/><Relationship Id="rId50" Type="http://schemas.openxmlformats.org/officeDocument/2006/relationships/slide" Target="slides/slide45.xml"/><Relationship Id="rId53" Type="http://schemas.openxmlformats.org/officeDocument/2006/relationships/font" Target="fonts/ProximaNova-italic.fntdata"/><Relationship Id="rId52" Type="http://schemas.openxmlformats.org/officeDocument/2006/relationships/font" Target="fonts/ProximaNova-bold.fntdata"/><Relationship Id="rId11" Type="http://schemas.openxmlformats.org/officeDocument/2006/relationships/slide" Target="slides/slide6.xml"/><Relationship Id="rId55" Type="http://schemas.openxmlformats.org/officeDocument/2006/relationships/font" Target="fonts/Poppins-regular.fntdata"/><Relationship Id="rId10" Type="http://schemas.openxmlformats.org/officeDocument/2006/relationships/slide" Target="slides/slide5.xml"/><Relationship Id="rId54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57" Type="http://schemas.openxmlformats.org/officeDocument/2006/relationships/font" Target="fonts/Poppins-italic.fntdata"/><Relationship Id="rId12" Type="http://schemas.openxmlformats.org/officeDocument/2006/relationships/slide" Target="slides/slide7.xml"/><Relationship Id="rId56" Type="http://schemas.openxmlformats.org/officeDocument/2006/relationships/font" Target="fonts/Poppins-bold.fntdata"/><Relationship Id="rId15" Type="http://schemas.openxmlformats.org/officeDocument/2006/relationships/slide" Target="slides/slide10.xml"/><Relationship Id="rId59" Type="http://schemas.openxmlformats.org/officeDocument/2006/relationships/font" Target="fonts/FiraSansExtraCondensedMedium-regular.fntdata"/><Relationship Id="rId14" Type="http://schemas.openxmlformats.org/officeDocument/2006/relationships/slide" Target="slides/slide9.xml"/><Relationship Id="rId58" Type="http://schemas.openxmlformats.org/officeDocument/2006/relationships/font" Target="fonts/Poppi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c3eba50eee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c3eba50eee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919135df1c_0_2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919135df1c_0_2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919135df1c_0_3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919135df1c_0_3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919135df1c_0_4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919135df1c_0_4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919135df1c_0_4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919135df1c_0_4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919135df1c_0_6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919135df1c_0_6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919135df1c_0_6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919135df1c_0_6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919135df1c_0_6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919135df1c_0_6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919135df1c_0_6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919135df1c_0_6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19135df1c_0_7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19135df1c_0_7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919135df1c_0_7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919135df1c_0_7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ddb16e7c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ddb16e7c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919135df1c_0_7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919135df1c_0_7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919135df1c_0_7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919135df1c_0_7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919135df1c_0_7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919135df1c_0_7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919135df1c_0_7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919135df1c_0_7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919135df1c_0_7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919135df1c_0_7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919135df1c_0_7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919135df1c_0_7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919135df1c_0_7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919135df1c_0_7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919135df1c_0_8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919135df1c_0_8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919135df1c_0_8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919135df1c_0_8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919135df1c_0_8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919135df1c_0_8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c3eba50eee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c3eba50eee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919135df1c_0_8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919135df1c_0_8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919135df1c_0_9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919135df1c_0_9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919135df1c_0_9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919135df1c_0_9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919135df1c_0_9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919135df1c_0_9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919135df1c_0_10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919135df1c_0_10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919135df1c_0_10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919135df1c_0_10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919135df1c_0_10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919135df1c_0_10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919135df1c_0_10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919135df1c_0_10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919135df1c_0_10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919135df1c_0_10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919135df1c_0_10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919135df1c_0_10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919135df1c_0_4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g919135df1c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919135df1c_0_10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919135df1c_0_10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919135df1c_0_10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919135df1c_0_10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c3eba50eee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c3eba50eee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919135df1c_0_10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919135df1c_0_10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919135df1c_0_10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919135df1c_0_10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c3eba50eee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c3eba50eee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19135df1c_0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19135df1c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780360d04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780360d04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19135df1c_0_1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19135df1c_0_1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919135df1c_0_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919135df1c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19135df1c_0_2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19135df1c_0_2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2575" y="0"/>
            <a:ext cx="463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100350" y="1135638"/>
            <a:ext cx="3859200" cy="1702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00300" y="3307963"/>
            <a:ext cx="38592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712500" y="1642988"/>
            <a:ext cx="7719000" cy="13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712575" y="3099413"/>
            <a:ext cx="77190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3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1296312" y="1508513"/>
            <a:ext cx="2962200" cy="33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hasCustomPrompt="1" idx="2" type="title"/>
          </p:nvPr>
        </p:nvSpPr>
        <p:spPr>
          <a:xfrm>
            <a:off x="1296312" y="488675"/>
            <a:ext cx="2962200" cy="90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1296312" y="1957450"/>
            <a:ext cx="2962200" cy="4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3" type="title"/>
          </p:nvPr>
        </p:nvSpPr>
        <p:spPr>
          <a:xfrm>
            <a:off x="4885487" y="1508513"/>
            <a:ext cx="2962200" cy="33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hasCustomPrompt="1" idx="4" type="title"/>
          </p:nvPr>
        </p:nvSpPr>
        <p:spPr>
          <a:xfrm>
            <a:off x="4885487" y="488675"/>
            <a:ext cx="2962200" cy="90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/>
          <p:nvPr>
            <p:ph idx="5" type="subTitle"/>
          </p:nvPr>
        </p:nvSpPr>
        <p:spPr>
          <a:xfrm>
            <a:off x="4885487" y="1957450"/>
            <a:ext cx="2962200" cy="4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6" type="title"/>
          </p:nvPr>
        </p:nvSpPr>
        <p:spPr>
          <a:xfrm>
            <a:off x="1296312" y="3709438"/>
            <a:ext cx="2962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hasCustomPrompt="1" idx="7" type="title"/>
          </p:nvPr>
        </p:nvSpPr>
        <p:spPr>
          <a:xfrm>
            <a:off x="1296312" y="2689600"/>
            <a:ext cx="29622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/>
          <p:nvPr>
            <p:ph idx="8" type="subTitle"/>
          </p:nvPr>
        </p:nvSpPr>
        <p:spPr>
          <a:xfrm>
            <a:off x="1296312" y="4158375"/>
            <a:ext cx="29622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9" type="title"/>
          </p:nvPr>
        </p:nvSpPr>
        <p:spPr>
          <a:xfrm>
            <a:off x="4885487" y="3709438"/>
            <a:ext cx="2962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hasCustomPrompt="1" idx="13" type="title"/>
          </p:nvPr>
        </p:nvSpPr>
        <p:spPr>
          <a:xfrm>
            <a:off x="4885487" y="2689600"/>
            <a:ext cx="29622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/>
          <p:nvPr>
            <p:ph idx="14" type="subTitle"/>
          </p:nvPr>
        </p:nvSpPr>
        <p:spPr>
          <a:xfrm>
            <a:off x="4885487" y="4158375"/>
            <a:ext cx="29622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eft">
  <p:cSld name="CUSTOM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6394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938275" y="1109900"/>
            <a:ext cx="3395700" cy="56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950675" y="1840000"/>
            <a:ext cx="3395700" cy="2193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BLANK_1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864975" y="3073175"/>
            <a:ext cx="21858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subTitle"/>
          </p:nvPr>
        </p:nvSpPr>
        <p:spPr>
          <a:xfrm>
            <a:off x="864975" y="2669100"/>
            <a:ext cx="21858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3" type="subTitle"/>
          </p:nvPr>
        </p:nvSpPr>
        <p:spPr>
          <a:xfrm>
            <a:off x="3479175" y="3073175"/>
            <a:ext cx="21858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4" type="subTitle"/>
          </p:nvPr>
        </p:nvSpPr>
        <p:spPr>
          <a:xfrm>
            <a:off x="3479175" y="2669100"/>
            <a:ext cx="21858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5" type="subTitle"/>
          </p:nvPr>
        </p:nvSpPr>
        <p:spPr>
          <a:xfrm>
            <a:off x="6093375" y="3073175"/>
            <a:ext cx="21858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6" type="subTitle"/>
          </p:nvPr>
        </p:nvSpPr>
        <p:spPr>
          <a:xfrm>
            <a:off x="6093375" y="2669100"/>
            <a:ext cx="21858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BLANK_1_3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" type="subTitle"/>
          </p:nvPr>
        </p:nvSpPr>
        <p:spPr>
          <a:xfrm>
            <a:off x="5779163" y="3744925"/>
            <a:ext cx="2084400" cy="6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subTitle"/>
          </p:nvPr>
        </p:nvSpPr>
        <p:spPr>
          <a:xfrm>
            <a:off x="5779175" y="3417050"/>
            <a:ext cx="235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3" type="subTitle"/>
          </p:nvPr>
        </p:nvSpPr>
        <p:spPr>
          <a:xfrm>
            <a:off x="1280425" y="3744925"/>
            <a:ext cx="2084400" cy="6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4" type="subTitle"/>
          </p:nvPr>
        </p:nvSpPr>
        <p:spPr>
          <a:xfrm>
            <a:off x="1007125" y="3417050"/>
            <a:ext cx="235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3">
  <p:cSld name="BLANK_1_3_1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5662425" y="1629675"/>
            <a:ext cx="2601600" cy="26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365750" spcFirstLastPara="1" rIns="3657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9"/>
          <p:cNvSpPr/>
          <p:nvPr/>
        </p:nvSpPr>
        <p:spPr>
          <a:xfrm>
            <a:off x="1803000" y="1629675"/>
            <a:ext cx="2601600" cy="26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365750" spcFirstLastPara="1" rIns="3657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9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6273525" y="2120325"/>
            <a:ext cx="1838100" cy="163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2" type="subTitle"/>
          </p:nvPr>
        </p:nvSpPr>
        <p:spPr>
          <a:xfrm>
            <a:off x="3087750" y="4065325"/>
            <a:ext cx="16341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3" type="subTitle"/>
          </p:nvPr>
        </p:nvSpPr>
        <p:spPr>
          <a:xfrm>
            <a:off x="6947175" y="4065325"/>
            <a:ext cx="16341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4" type="subTitle"/>
          </p:nvPr>
        </p:nvSpPr>
        <p:spPr>
          <a:xfrm>
            <a:off x="2414000" y="2120325"/>
            <a:ext cx="1838100" cy="163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BLANK_1_2"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1404075" y="1968010"/>
            <a:ext cx="24762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subTitle"/>
          </p:nvPr>
        </p:nvSpPr>
        <p:spPr>
          <a:xfrm>
            <a:off x="712575" y="1563925"/>
            <a:ext cx="316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3" type="subTitle"/>
          </p:nvPr>
        </p:nvSpPr>
        <p:spPr>
          <a:xfrm>
            <a:off x="5263400" y="1968010"/>
            <a:ext cx="24762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4" type="subTitle"/>
          </p:nvPr>
        </p:nvSpPr>
        <p:spPr>
          <a:xfrm>
            <a:off x="5263400" y="1563925"/>
            <a:ext cx="316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5" type="subTitle"/>
          </p:nvPr>
        </p:nvSpPr>
        <p:spPr>
          <a:xfrm>
            <a:off x="1404075" y="3564903"/>
            <a:ext cx="24762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6" type="subTitle"/>
          </p:nvPr>
        </p:nvSpPr>
        <p:spPr>
          <a:xfrm>
            <a:off x="712575" y="3160824"/>
            <a:ext cx="316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7" type="subTitle"/>
          </p:nvPr>
        </p:nvSpPr>
        <p:spPr>
          <a:xfrm>
            <a:off x="5263400" y="3564903"/>
            <a:ext cx="24762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8" type="subTitle"/>
          </p:nvPr>
        </p:nvSpPr>
        <p:spPr>
          <a:xfrm>
            <a:off x="5263400" y="3160824"/>
            <a:ext cx="316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572000" y="536925"/>
            <a:ext cx="4572000" cy="406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4980974" y="2273175"/>
            <a:ext cx="345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4980974" y="1363575"/>
            <a:ext cx="34506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426700" y="3114125"/>
            <a:ext cx="3004800" cy="6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BLANK_1_2_1"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" type="subTitle"/>
          </p:nvPr>
        </p:nvSpPr>
        <p:spPr>
          <a:xfrm>
            <a:off x="981025" y="2272800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2" type="subTitle"/>
          </p:nvPr>
        </p:nvSpPr>
        <p:spPr>
          <a:xfrm>
            <a:off x="981025" y="1944925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3" type="subTitle"/>
          </p:nvPr>
        </p:nvSpPr>
        <p:spPr>
          <a:xfrm>
            <a:off x="981025" y="4022099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4" type="subTitle"/>
          </p:nvPr>
        </p:nvSpPr>
        <p:spPr>
          <a:xfrm>
            <a:off x="981025" y="3694211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5" type="subTitle"/>
          </p:nvPr>
        </p:nvSpPr>
        <p:spPr>
          <a:xfrm>
            <a:off x="3651375" y="2272800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6" type="subTitle"/>
          </p:nvPr>
        </p:nvSpPr>
        <p:spPr>
          <a:xfrm>
            <a:off x="3651375" y="1944925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7" type="subTitle"/>
          </p:nvPr>
        </p:nvSpPr>
        <p:spPr>
          <a:xfrm>
            <a:off x="3651375" y="4022099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8" type="subTitle"/>
          </p:nvPr>
        </p:nvSpPr>
        <p:spPr>
          <a:xfrm>
            <a:off x="3651375" y="3694211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9" type="subTitle"/>
          </p:nvPr>
        </p:nvSpPr>
        <p:spPr>
          <a:xfrm>
            <a:off x="6321725" y="2272800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3" type="subTitle"/>
          </p:nvPr>
        </p:nvSpPr>
        <p:spPr>
          <a:xfrm>
            <a:off x="6321725" y="1944925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14" type="subTitle"/>
          </p:nvPr>
        </p:nvSpPr>
        <p:spPr>
          <a:xfrm>
            <a:off x="6321725" y="4022099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5" type="subTitle"/>
          </p:nvPr>
        </p:nvSpPr>
        <p:spPr>
          <a:xfrm>
            <a:off x="6321725" y="3694211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BLANK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4572000" y="536925"/>
            <a:ext cx="4572000" cy="406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1134675" y="1199100"/>
            <a:ext cx="30153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2" type="title"/>
          </p:nvPr>
        </p:nvSpPr>
        <p:spPr>
          <a:xfrm>
            <a:off x="4994100" y="1199100"/>
            <a:ext cx="30153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1134675" y="2582700"/>
            <a:ext cx="3015300" cy="13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21" name="Google Shape;121;p22"/>
          <p:cNvSpPr txBox="1"/>
          <p:nvPr>
            <p:ph idx="3" type="subTitle"/>
          </p:nvPr>
        </p:nvSpPr>
        <p:spPr>
          <a:xfrm>
            <a:off x="4994100" y="2582700"/>
            <a:ext cx="3015300" cy="13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2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hasCustomPrompt="1" type="title"/>
          </p:nvPr>
        </p:nvSpPr>
        <p:spPr>
          <a:xfrm>
            <a:off x="4275225" y="734150"/>
            <a:ext cx="4156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4275225" y="1368300"/>
            <a:ext cx="41562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hasCustomPrompt="1" idx="2" type="title"/>
          </p:nvPr>
        </p:nvSpPr>
        <p:spPr>
          <a:xfrm>
            <a:off x="4275225" y="3374150"/>
            <a:ext cx="4156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23"/>
          <p:cNvSpPr txBox="1"/>
          <p:nvPr>
            <p:ph idx="3" type="subTitle"/>
          </p:nvPr>
        </p:nvSpPr>
        <p:spPr>
          <a:xfrm>
            <a:off x="4275225" y="4008250"/>
            <a:ext cx="41562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7" name="Google Shape;127;p23"/>
          <p:cNvSpPr txBox="1"/>
          <p:nvPr>
            <p:ph hasCustomPrompt="1" idx="4" type="title"/>
          </p:nvPr>
        </p:nvSpPr>
        <p:spPr>
          <a:xfrm>
            <a:off x="4275225" y="2054175"/>
            <a:ext cx="4156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3"/>
          <p:cNvSpPr txBox="1"/>
          <p:nvPr>
            <p:ph idx="5" type="subTitle"/>
          </p:nvPr>
        </p:nvSpPr>
        <p:spPr>
          <a:xfrm>
            <a:off x="4275225" y="2688275"/>
            <a:ext cx="41562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4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1588200" y="1456075"/>
            <a:ext cx="5967600" cy="152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4"/>
          <p:cNvSpPr txBox="1"/>
          <p:nvPr>
            <p:ph idx="1" type="subTitle"/>
          </p:nvPr>
        </p:nvSpPr>
        <p:spPr>
          <a:xfrm>
            <a:off x="1874125" y="3110775"/>
            <a:ext cx="2038800" cy="10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2" type="subTitle"/>
          </p:nvPr>
        </p:nvSpPr>
        <p:spPr>
          <a:xfrm>
            <a:off x="5231575" y="3110775"/>
            <a:ext cx="2038800" cy="10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hasCustomPrompt="1" type="title"/>
          </p:nvPr>
        </p:nvSpPr>
        <p:spPr>
          <a:xfrm>
            <a:off x="1972825" y="1825863"/>
            <a:ext cx="1841400" cy="4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4"/>
          <p:cNvSpPr txBox="1"/>
          <p:nvPr>
            <p:ph idx="3" type="subTitle"/>
          </p:nvPr>
        </p:nvSpPr>
        <p:spPr>
          <a:xfrm>
            <a:off x="1972825" y="2291988"/>
            <a:ext cx="1841400" cy="31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hasCustomPrompt="1" idx="4" type="title"/>
          </p:nvPr>
        </p:nvSpPr>
        <p:spPr>
          <a:xfrm>
            <a:off x="5330275" y="1825863"/>
            <a:ext cx="1841400" cy="4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24"/>
          <p:cNvSpPr txBox="1"/>
          <p:nvPr>
            <p:ph idx="5" type="subTitle"/>
          </p:nvPr>
        </p:nvSpPr>
        <p:spPr>
          <a:xfrm>
            <a:off x="5330275" y="2291988"/>
            <a:ext cx="1841400" cy="31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7" name="Google Shape;137;p24"/>
          <p:cNvSpPr txBox="1"/>
          <p:nvPr>
            <p:ph idx="6"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CUSTOM_3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ctrTitle"/>
          </p:nvPr>
        </p:nvSpPr>
        <p:spPr>
          <a:xfrm>
            <a:off x="2642425" y="1190924"/>
            <a:ext cx="3859200" cy="72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2642375" y="2179874"/>
            <a:ext cx="38592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USTOM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3796725" y="0"/>
            <a:ext cx="463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3" name="Google Shape;143;p26"/>
          <p:cNvSpPr txBox="1"/>
          <p:nvPr>
            <p:ph type="ctrTitle"/>
          </p:nvPr>
        </p:nvSpPr>
        <p:spPr>
          <a:xfrm>
            <a:off x="4184500" y="729418"/>
            <a:ext cx="3859200" cy="768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" type="subTitle"/>
          </p:nvPr>
        </p:nvSpPr>
        <p:spPr>
          <a:xfrm>
            <a:off x="4184450" y="1541836"/>
            <a:ext cx="3859200" cy="12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5" name="Google Shape;145;p26"/>
          <p:cNvSpPr txBox="1"/>
          <p:nvPr/>
        </p:nvSpPr>
        <p:spPr>
          <a:xfrm>
            <a:off x="4554400" y="3594225"/>
            <a:ext cx="3119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TITLE_AND_TWO_COLUMNS_1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ctrTitle"/>
          </p:nvPr>
        </p:nvSpPr>
        <p:spPr>
          <a:xfrm>
            <a:off x="2218125" y="1779275"/>
            <a:ext cx="21069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2218125" y="2091065"/>
            <a:ext cx="2106900" cy="4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" name="Google Shape;149;p27"/>
          <p:cNvSpPr txBox="1"/>
          <p:nvPr>
            <p:ph hasCustomPrompt="1" idx="2" type="title"/>
          </p:nvPr>
        </p:nvSpPr>
        <p:spPr>
          <a:xfrm>
            <a:off x="2741775" y="1370663"/>
            <a:ext cx="1059600" cy="2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0" name="Google Shape;150;p27"/>
          <p:cNvSpPr txBox="1"/>
          <p:nvPr>
            <p:ph idx="3" type="ctrTitle"/>
          </p:nvPr>
        </p:nvSpPr>
        <p:spPr>
          <a:xfrm>
            <a:off x="5018181" y="1778675"/>
            <a:ext cx="2103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1" name="Google Shape;151;p27"/>
          <p:cNvSpPr txBox="1"/>
          <p:nvPr>
            <p:ph idx="4" type="subTitle"/>
          </p:nvPr>
        </p:nvSpPr>
        <p:spPr>
          <a:xfrm>
            <a:off x="5016231" y="2092115"/>
            <a:ext cx="21069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2" name="Google Shape;152;p27"/>
          <p:cNvSpPr txBox="1"/>
          <p:nvPr>
            <p:ph hasCustomPrompt="1" idx="5" type="title"/>
          </p:nvPr>
        </p:nvSpPr>
        <p:spPr>
          <a:xfrm>
            <a:off x="5539881" y="1369613"/>
            <a:ext cx="10596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3" name="Google Shape;153;p27"/>
          <p:cNvSpPr txBox="1"/>
          <p:nvPr>
            <p:ph idx="6" type="ctrTitle"/>
          </p:nvPr>
        </p:nvSpPr>
        <p:spPr>
          <a:xfrm>
            <a:off x="722415" y="3350126"/>
            <a:ext cx="2103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7"/>
          <p:cNvSpPr txBox="1"/>
          <p:nvPr>
            <p:ph idx="7" type="subTitle"/>
          </p:nvPr>
        </p:nvSpPr>
        <p:spPr>
          <a:xfrm>
            <a:off x="720465" y="3664050"/>
            <a:ext cx="21069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5" name="Google Shape;155;p27"/>
          <p:cNvSpPr txBox="1"/>
          <p:nvPr>
            <p:ph hasCustomPrompt="1" idx="8" type="title"/>
          </p:nvPr>
        </p:nvSpPr>
        <p:spPr>
          <a:xfrm>
            <a:off x="1327665" y="2905125"/>
            <a:ext cx="892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6" name="Google Shape;156;p27"/>
          <p:cNvSpPr txBox="1"/>
          <p:nvPr>
            <p:ph idx="9" type="ctrTitle"/>
          </p:nvPr>
        </p:nvSpPr>
        <p:spPr>
          <a:xfrm>
            <a:off x="3520512" y="3350125"/>
            <a:ext cx="2103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7" name="Google Shape;157;p27"/>
          <p:cNvSpPr txBox="1"/>
          <p:nvPr>
            <p:ph idx="13" type="subTitle"/>
          </p:nvPr>
        </p:nvSpPr>
        <p:spPr>
          <a:xfrm>
            <a:off x="3518562" y="3664050"/>
            <a:ext cx="21069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8" name="Google Shape;158;p27"/>
          <p:cNvSpPr txBox="1"/>
          <p:nvPr>
            <p:ph hasCustomPrompt="1" idx="14" type="title"/>
          </p:nvPr>
        </p:nvSpPr>
        <p:spPr>
          <a:xfrm>
            <a:off x="4042212" y="2905125"/>
            <a:ext cx="10596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59" name="Google Shape;159;p27"/>
          <p:cNvSpPr txBox="1"/>
          <p:nvPr>
            <p:ph idx="15" type="ctrTitle"/>
          </p:nvPr>
        </p:nvSpPr>
        <p:spPr>
          <a:xfrm>
            <a:off x="6318637" y="3350125"/>
            <a:ext cx="2103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0" name="Google Shape;160;p27"/>
          <p:cNvSpPr txBox="1"/>
          <p:nvPr>
            <p:ph idx="16" type="subTitle"/>
          </p:nvPr>
        </p:nvSpPr>
        <p:spPr>
          <a:xfrm>
            <a:off x="6316687" y="3664050"/>
            <a:ext cx="21069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27"/>
          <p:cNvSpPr txBox="1"/>
          <p:nvPr>
            <p:ph hasCustomPrompt="1" idx="17" type="title"/>
          </p:nvPr>
        </p:nvSpPr>
        <p:spPr>
          <a:xfrm>
            <a:off x="6840337" y="2905125"/>
            <a:ext cx="10596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2" name="Google Shape;162;p27"/>
          <p:cNvSpPr txBox="1"/>
          <p:nvPr>
            <p:ph idx="18" type="title"/>
          </p:nvPr>
        </p:nvSpPr>
        <p:spPr>
          <a:xfrm>
            <a:off x="713225" y="434841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9pPr>
          </a:lstStyle>
          <a:p/>
        </p:txBody>
      </p:sp>
      <p:sp>
        <p:nvSpPr>
          <p:cNvPr id="163" name="Google Shape;163;p27"/>
          <p:cNvSpPr/>
          <p:nvPr/>
        </p:nvSpPr>
        <p:spPr>
          <a:xfrm>
            <a:off x="8466739" y="4396015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/>
          <p:nvPr/>
        </p:nvSpPr>
        <p:spPr>
          <a:xfrm>
            <a:off x="8712058" y="3871350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 rot="10800000">
            <a:off x="143448" y="4690594"/>
            <a:ext cx="1059412" cy="561685"/>
          </a:xfrm>
          <a:custGeom>
            <a:rect b="b" l="l" r="r" t="t"/>
            <a:pathLst>
              <a:path extrusionOk="0" h="17348" w="34695">
                <a:moveTo>
                  <a:pt x="0" y="1"/>
                </a:moveTo>
                <a:cubicBezTo>
                  <a:pt x="0" y="9573"/>
                  <a:pt x="7763" y="17348"/>
                  <a:pt x="17348" y="17348"/>
                </a:cubicBezTo>
                <a:cubicBezTo>
                  <a:pt x="26932" y="17348"/>
                  <a:pt x="34695" y="9573"/>
                  <a:pt x="34695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/>
          <p:nvPr/>
        </p:nvSpPr>
        <p:spPr>
          <a:xfrm rot="-5400000">
            <a:off x="89191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/>
          <p:nvPr/>
        </p:nvSpPr>
        <p:spPr>
          <a:xfrm rot="-5400000">
            <a:off x="84920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"/>
          <p:cNvSpPr/>
          <p:nvPr/>
        </p:nvSpPr>
        <p:spPr>
          <a:xfrm rot="-5400000">
            <a:off x="80649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1376026" y="4739750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104550" y="348640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244221" y="-1829275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6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 rot="10800000">
            <a:off x="-4" y="4060352"/>
            <a:ext cx="9143654" cy="1083148"/>
          </a:xfrm>
          <a:custGeom>
            <a:rect b="b" l="l" r="r" t="t"/>
            <a:pathLst>
              <a:path extrusionOk="0" h="53436" w="284960">
                <a:moveTo>
                  <a:pt x="0" y="0"/>
                </a:moveTo>
                <a:lnTo>
                  <a:pt x="0" y="31277"/>
                </a:lnTo>
                <a:cubicBezTo>
                  <a:pt x="8237" y="24256"/>
                  <a:pt x="28268" y="10760"/>
                  <a:pt x="61369" y="10061"/>
                </a:cubicBezTo>
                <a:cubicBezTo>
                  <a:pt x="61840" y="10051"/>
                  <a:pt x="62308" y="10046"/>
                  <a:pt x="62772" y="10046"/>
                </a:cubicBezTo>
                <a:cubicBezTo>
                  <a:pt x="106427" y="10046"/>
                  <a:pt x="117841" y="53435"/>
                  <a:pt x="155496" y="53435"/>
                </a:cubicBezTo>
                <a:cubicBezTo>
                  <a:pt x="155509" y="53435"/>
                  <a:pt x="155522" y="53435"/>
                  <a:pt x="155535" y="53435"/>
                </a:cubicBezTo>
                <a:cubicBezTo>
                  <a:pt x="193590" y="53375"/>
                  <a:pt x="190733" y="18997"/>
                  <a:pt x="232922" y="16535"/>
                </a:cubicBezTo>
                <a:cubicBezTo>
                  <a:pt x="234171" y="16462"/>
                  <a:pt x="235383" y="16427"/>
                  <a:pt x="236561" y="16427"/>
                </a:cubicBezTo>
                <a:cubicBezTo>
                  <a:pt x="264855" y="16427"/>
                  <a:pt x="273171" y="36889"/>
                  <a:pt x="284960" y="50487"/>
                </a:cubicBez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>
            <p:ph type="title"/>
          </p:nvPr>
        </p:nvSpPr>
        <p:spPr>
          <a:xfrm>
            <a:off x="720000" y="475900"/>
            <a:ext cx="7704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175" name="Google Shape;175;p28"/>
          <p:cNvSpPr txBox="1"/>
          <p:nvPr>
            <p:ph idx="1" type="subTitle"/>
          </p:nvPr>
        </p:nvSpPr>
        <p:spPr>
          <a:xfrm>
            <a:off x="855269" y="2544750"/>
            <a:ext cx="1569300" cy="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9pPr>
          </a:lstStyle>
          <a:p/>
        </p:txBody>
      </p:sp>
      <p:sp>
        <p:nvSpPr>
          <p:cNvPr id="176" name="Google Shape;176;p28"/>
          <p:cNvSpPr txBox="1"/>
          <p:nvPr>
            <p:ph idx="2" type="subTitle"/>
          </p:nvPr>
        </p:nvSpPr>
        <p:spPr>
          <a:xfrm>
            <a:off x="4791750" y="2544750"/>
            <a:ext cx="1569300" cy="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9pPr>
          </a:lstStyle>
          <a:p/>
        </p:txBody>
      </p:sp>
      <p:sp>
        <p:nvSpPr>
          <p:cNvPr id="177" name="Google Shape;177;p28"/>
          <p:cNvSpPr txBox="1"/>
          <p:nvPr>
            <p:ph idx="3" type="subTitle"/>
          </p:nvPr>
        </p:nvSpPr>
        <p:spPr>
          <a:xfrm>
            <a:off x="2782950" y="2544750"/>
            <a:ext cx="1569300" cy="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4" type="subTitle"/>
          </p:nvPr>
        </p:nvSpPr>
        <p:spPr>
          <a:xfrm>
            <a:off x="6768181" y="2544750"/>
            <a:ext cx="1569300" cy="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2800">
                <a:solidFill>
                  <a:srgbClr val="81C241"/>
                </a:solidFill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hasCustomPrompt="1" idx="5" type="title"/>
          </p:nvPr>
        </p:nvSpPr>
        <p:spPr>
          <a:xfrm>
            <a:off x="1254569" y="1758025"/>
            <a:ext cx="770700" cy="4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28"/>
          <p:cNvSpPr txBox="1"/>
          <p:nvPr>
            <p:ph hasCustomPrompt="1" idx="6" type="title"/>
          </p:nvPr>
        </p:nvSpPr>
        <p:spPr>
          <a:xfrm>
            <a:off x="5191050" y="1758025"/>
            <a:ext cx="770700" cy="4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28"/>
          <p:cNvSpPr txBox="1"/>
          <p:nvPr>
            <p:ph hasCustomPrompt="1" idx="7" type="title"/>
          </p:nvPr>
        </p:nvSpPr>
        <p:spPr>
          <a:xfrm>
            <a:off x="3182250" y="1758025"/>
            <a:ext cx="770700" cy="4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28"/>
          <p:cNvSpPr txBox="1"/>
          <p:nvPr>
            <p:ph hasCustomPrompt="1" idx="8" type="title"/>
          </p:nvPr>
        </p:nvSpPr>
        <p:spPr>
          <a:xfrm>
            <a:off x="7167481" y="1758025"/>
            <a:ext cx="770700" cy="4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1600">
                <a:solidFill>
                  <a:srgbClr val="457C5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28"/>
          <p:cNvSpPr txBox="1"/>
          <p:nvPr>
            <p:ph idx="9" type="subTitle"/>
          </p:nvPr>
        </p:nvSpPr>
        <p:spPr>
          <a:xfrm>
            <a:off x="672269" y="3264425"/>
            <a:ext cx="19353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3" type="subTitle"/>
          </p:nvPr>
        </p:nvSpPr>
        <p:spPr>
          <a:xfrm>
            <a:off x="2648700" y="3264425"/>
            <a:ext cx="18378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14" type="subTitle"/>
          </p:nvPr>
        </p:nvSpPr>
        <p:spPr>
          <a:xfrm>
            <a:off x="4657500" y="3264425"/>
            <a:ext cx="18378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5" type="subTitle"/>
          </p:nvPr>
        </p:nvSpPr>
        <p:spPr>
          <a:xfrm>
            <a:off x="6633931" y="3264425"/>
            <a:ext cx="18378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ctrTitle"/>
          </p:nvPr>
        </p:nvSpPr>
        <p:spPr>
          <a:xfrm>
            <a:off x="578050" y="757063"/>
            <a:ext cx="4071600" cy="22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Righteous"/>
              <a:buNone/>
              <a:defRPr sz="52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2" name="Google Shape;192;p30"/>
          <p:cNvSpPr txBox="1"/>
          <p:nvPr>
            <p:ph idx="1" type="subTitle"/>
          </p:nvPr>
        </p:nvSpPr>
        <p:spPr>
          <a:xfrm>
            <a:off x="591700" y="3335250"/>
            <a:ext cx="4030800" cy="10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100"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3" name="Google Shape;193;p30"/>
          <p:cNvSpPr/>
          <p:nvPr/>
        </p:nvSpPr>
        <p:spPr>
          <a:xfrm>
            <a:off x="8761162" y="1663241"/>
            <a:ext cx="382848" cy="1121816"/>
          </a:xfrm>
          <a:custGeom>
            <a:rect b="b" l="l" r="r" t="t"/>
            <a:pathLst>
              <a:path extrusionOk="0" h="34648" w="12538">
                <a:moveTo>
                  <a:pt x="0" y="0"/>
                </a:moveTo>
                <a:lnTo>
                  <a:pt x="0" y="34647"/>
                </a:lnTo>
                <a:lnTo>
                  <a:pt x="12538" y="34647"/>
                </a:lnTo>
                <a:lnTo>
                  <a:pt x="12538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/>
          <p:nvPr/>
        </p:nvSpPr>
        <p:spPr>
          <a:xfrm>
            <a:off x="7366654" y="3984287"/>
            <a:ext cx="1394289" cy="688151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8760913" y="3984287"/>
            <a:ext cx="422849" cy="333100"/>
          </a:xfrm>
          <a:custGeom>
            <a:rect b="b" l="l" r="r" t="t"/>
            <a:pathLst>
              <a:path extrusionOk="0" h="10288" w="13848">
                <a:moveTo>
                  <a:pt x="0" y="1"/>
                </a:moveTo>
                <a:lnTo>
                  <a:pt x="0" y="10288"/>
                </a:lnTo>
                <a:lnTo>
                  <a:pt x="13847" y="10288"/>
                </a:lnTo>
                <a:lnTo>
                  <a:pt x="13847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0"/>
          <p:cNvSpPr/>
          <p:nvPr/>
        </p:nvSpPr>
        <p:spPr>
          <a:xfrm>
            <a:off x="6580669" y="3981508"/>
            <a:ext cx="727496" cy="1206256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rgbClr val="3500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/>
          <p:nvPr/>
        </p:nvSpPr>
        <p:spPr>
          <a:xfrm>
            <a:off x="-218602" y="5148096"/>
            <a:ext cx="595891" cy="32"/>
          </a:xfrm>
          <a:custGeom>
            <a:rect b="b" l="l" r="r" t="t"/>
            <a:pathLst>
              <a:path extrusionOk="0" fill="none" h="1" w="19515">
                <a:moveTo>
                  <a:pt x="0" y="0"/>
                </a:moveTo>
                <a:lnTo>
                  <a:pt x="19514" y="0"/>
                </a:lnTo>
              </a:path>
            </a:pathLst>
          </a:custGeom>
          <a:noFill/>
          <a:ln cap="flat" cmpd="sng" w="3875">
            <a:solidFill>
              <a:srgbClr val="FF0D6E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5632477" y="612754"/>
            <a:ext cx="429383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5798168" y="2088423"/>
            <a:ext cx="1878177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6264987" y="544148"/>
            <a:ext cx="2879023" cy="193164"/>
          </a:xfrm>
          <a:custGeom>
            <a:rect b="b" l="l" r="r" t="t"/>
            <a:pathLst>
              <a:path extrusionOk="0" h="5966" w="94286">
                <a:moveTo>
                  <a:pt x="0" y="0"/>
                </a:moveTo>
                <a:lnTo>
                  <a:pt x="0" y="5965"/>
                </a:lnTo>
                <a:lnTo>
                  <a:pt x="94286" y="5965"/>
                </a:lnTo>
                <a:lnTo>
                  <a:pt x="94286" y="0"/>
                </a:lnTo>
                <a:close/>
              </a:path>
            </a:pathLst>
          </a:custGeom>
          <a:solidFill>
            <a:srgbClr val="3500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"/>
          <p:cNvSpPr/>
          <p:nvPr/>
        </p:nvSpPr>
        <p:spPr>
          <a:xfrm>
            <a:off x="4997277" y="3901575"/>
            <a:ext cx="4186244" cy="101447"/>
          </a:xfrm>
          <a:custGeom>
            <a:rect b="b" l="l" r="r" t="t"/>
            <a:pathLst>
              <a:path extrusionOk="0" h="3133" w="256628">
                <a:moveTo>
                  <a:pt x="0" y="1"/>
                </a:moveTo>
                <a:lnTo>
                  <a:pt x="0" y="3132"/>
                </a:lnTo>
                <a:lnTo>
                  <a:pt x="256627" y="3132"/>
                </a:lnTo>
                <a:lnTo>
                  <a:pt x="2566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7230931" y="-42956"/>
            <a:ext cx="94200" cy="2370033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7272149" y="3566035"/>
            <a:ext cx="94536" cy="1624120"/>
          </a:xfrm>
          <a:custGeom>
            <a:rect b="b" l="l" r="r" t="t"/>
            <a:pathLst>
              <a:path extrusionOk="0" h="50162" w="3096">
                <a:moveTo>
                  <a:pt x="0" y="0"/>
                </a:moveTo>
                <a:lnTo>
                  <a:pt x="0" y="50161"/>
                </a:lnTo>
                <a:lnTo>
                  <a:pt x="3096" y="50161"/>
                </a:lnTo>
                <a:lnTo>
                  <a:pt x="309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617454" y="2409462"/>
            <a:ext cx="3393300" cy="9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6" name="Google Shape;206;p31"/>
          <p:cNvSpPr txBox="1"/>
          <p:nvPr>
            <p:ph hasCustomPrompt="1" idx="2" type="title"/>
          </p:nvPr>
        </p:nvSpPr>
        <p:spPr>
          <a:xfrm>
            <a:off x="617457" y="1198609"/>
            <a:ext cx="3643500" cy="13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31"/>
          <p:cNvSpPr/>
          <p:nvPr/>
        </p:nvSpPr>
        <p:spPr>
          <a:xfrm>
            <a:off x="6705700" y="2538049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1"/>
          <p:cNvSpPr/>
          <p:nvPr/>
        </p:nvSpPr>
        <p:spPr>
          <a:xfrm>
            <a:off x="6788052" y="3862250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1"/>
          <p:cNvSpPr/>
          <p:nvPr/>
        </p:nvSpPr>
        <p:spPr>
          <a:xfrm>
            <a:off x="7407425" y="-54905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/>
          <p:nvPr/>
        </p:nvSpPr>
        <p:spPr>
          <a:xfrm>
            <a:off x="7754425" y="1707951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7754425" y="1405981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1"/>
          <p:cNvSpPr/>
          <p:nvPr/>
        </p:nvSpPr>
        <p:spPr>
          <a:xfrm>
            <a:off x="7754425" y="10974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/>
          <p:nvPr/>
        </p:nvSpPr>
        <p:spPr>
          <a:xfrm>
            <a:off x="8900225" y="3567075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"/>
          <p:cNvSpPr/>
          <p:nvPr/>
        </p:nvSpPr>
        <p:spPr>
          <a:xfrm>
            <a:off x="5965975" y="423275"/>
            <a:ext cx="1169100" cy="116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12575" y="1235088"/>
            <a:ext cx="7719000" cy="3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8431575" y="567100"/>
            <a:ext cx="712500" cy="3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713425" y="416472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32"/>
          <p:cNvSpPr txBox="1"/>
          <p:nvPr>
            <p:ph idx="1" type="subTitle"/>
          </p:nvPr>
        </p:nvSpPr>
        <p:spPr>
          <a:xfrm>
            <a:off x="611725" y="1187975"/>
            <a:ext cx="7819200" cy="3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1pPr>
            <a:lvl2pPr lvl="1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  <a:defRPr sz="1250"/>
            </a:lvl2pPr>
            <a:lvl3pPr lvl="2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  <a:defRPr sz="1250"/>
            </a:lvl3pPr>
            <a:lvl4pPr lvl="3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  <a:defRPr sz="1250"/>
            </a:lvl4pPr>
            <a:lvl5pPr lvl="4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  <a:defRPr sz="1250"/>
            </a:lvl5pPr>
            <a:lvl6pPr lvl="5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  <a:defRPr sz="1250"/>
            </a:lvl6pPr>
            <a:lvl7pPr lvl="6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  <a:defRPr sz="1250"/>
            </a:lvl7pPr>
            <a:lvl8pPr lvl="7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  <a:defRPr sz="1250"/>
            </a:lvl8pPr>
            <a:lvl9pPr lvl="8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  <a:defRPr sz="125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713225" y="416472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" type="subTitle"/>
          </p:nvPr>
        </p:nvSpPr>
        <p:spPr>
          <a:xfrm>
            <a:off x="1954075" y="2236375"/>
            <a:ext cx="1774500" cy="4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idx="2" type="subTitle"/>
          </p:nvPr>
        </p:nvSpPr>
        <p:spPr>
          <a:xfrm>
            <a:off x="1158775" y="2728325"/>
            <a:ext cx="33651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3"/>
          <p:cNvSpPr txBox="1"/>
          <p:nvPr>
            <p:ph idx="3" type="subTitle"/>
          </p:nvPr>
        </p:nvSpPr>
        <p:spPr>
          <a:xfrm>
            <a:off x="5417463" y="2236375"/>
            <a:ext cx="1773900" cy="4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3"/>
          <p:cNvSpPr txBox="1"/>
          <p:nvPr>
            <p:ph idx="4" type="subTitle"/>
          </p:nvPr>
        </p:nvSpPr>
        <p:spPr>
          <a:xfrm>
            <a:off x="4623663" y="2728325"/>
            <a:ext cx="33615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3"/>
          <p:cNvSpPr/>
          <p:nvPr/>
        </p:nvSpPr>
        <p:spPr>
          <a:xfrm rot="5400000">
            <a:off x="6450" y="465844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3"/>
          <p:cNvSpPr/>
          <p:nvPr/>
        </p:nvSpPr>
        <p:spPr>
          <a:xfrm rot="5400000">
            <a:off x="433550" y="465844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"/>
          <p:cNvSpPr/>
          <p:nvPr/>
        </p:nvSpPr>
        <p:spPr>
          <a:xfrm rot="5400000">
            <a:off x="860650" y="465844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3"/>
          <p:cNvSpPr/>
          <p:nvPr/>
        </p:nvSpPr>
        <p:spPr>
          <a:xfrm rot="10800000">
            <a:off x="7851830" y="4690718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3"/>
          <p:cNvSpPr/>
          <p:nvPr/>
        </p:nvSpPr>
        <p:spPr>
          <a:xfrm rot="10800000">
            <a:off x="8253678" y="4363475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3"/>
          <p:cNvSpPr/>
          <p:nvPr/>
        </p:nvSpPr>
        <p:spPr>
          <a:xfrm rot="-5400000">
            <a:off x="-248852" y="293594"/>
            <a:ext cx="1059412" cy="561685"/>
          </a:xfrm>
          <a:custGeom>
            <a:rect b="b" l="l" r="r" t="t"/>
            <a:pathLst>
              <a:path extrusionOk="0" h="17348" w="34695">
                <a:moveTo>
                  <a:pt x="0" y="1"/>
                </a:moveTo>
                <a:cubicBezTo>
                  <a:pt x="0" y="9573"/>
                  <a:pt x="7763" y="17348"/>
                  <a:pt x="17348" y="17348"/>
                </a:cubicBezTo>
                <a:cubicBezTo>
                  <a:pt x="26932" y="17348"/>
                  <a:pt x="34695" y="9573"/>
                  <a:pt x="34695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"/>
          <p:cNvSpPr/>
          <p:nvPr/>
        </p:nvSpPr>
        <p:spPr>
          <a:xfrm>
            <a:off x="8754501" y="-838479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>
            <p:ph type="title"/>
          </p:nvPr>
        </p:nvSpPr>
        <p:spPr>
          <a:xfrm>
            <a:off x="713250" y="41668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610829" y="445025"/>
            <a:ext cx="811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608025" y="1569776"/>
            <a:ext cx="3434400" cy="11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7" name="Google Shape;237;p36"/>
          <p:cNvSpPr txBox="1"/>
          <p:nvPr>
            <p:ph idx="1" type="subTitle"/>
          </p:nvPr>
        </p:nvSpPr>
        <p:spPr>
          <a:xfrm>
            <a:off x="608025" y="2665024"/>
            <a:ext cx="38838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/>
        </p:txBody>
      </p:sp>
      <p:sp>
        <p:nvSpPr>
          <p:cNvPr id="238" name="Google Shape;238;p36"/>
          <p:cNvSpPr/>
          <p:nvPr/>
        </p:nvSpPr>
        <p:spPr>
          <a:xfrm flipH="1">
            <a:off x="6269461" y="3731450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6"/>
          <p:cNvSpPr/>
          <p:nvPr/>
        </p:nvSpPr>
        <p:spPr>
          <a:xfrm flipH="1">
            <a:off x="5986944" y="1695881"/>
            <a:ext cx="661724" cy="1403241"/>
          </a:xfrm>
          <a:custGeom>
            <a:rect b="b" l="l" r="r" t="t"/>
            <a:pathLst>
              <a:path extrusionOk="0" h="43340" w="21671">
                <a:moveTo>
                  <a:pt x="1" y="1"/>
                </a:moveTo>
                <a:lnTo>
                  <a:pt x="1" y="43339"/>
                </a:lnTo>
                <a:cubicBezTo>
                  <a:pt x="11967" y="43339"/>
                  <a:pt x="21670" y="33636"/>
                  <a:pt x="21670" y="21670"/>
                </a:cubicBezTo>
                <a:cubicBezTo>
                  <a:pt x="21670" y="9704"/>
                  <a:pt x="11967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6"/>
          <p:cNvSpPr/>
          <p:nvPr/>
        </p:nvSpPr>
        <p:spPr>
          <a:xfrm flipH="1" rot="5400000">
            <a:off x="8353637" y="4473344"/>
            <a:ext cx="1059412" cy="561685"/>
          </a:xfrm>
          <a:custGeom>
            <a:rect b="b" l="l" r="r" t="t"/>
            <a:pathLst>
              <a:path extrusionOk="0" h="17348" w="34695">
                <a:moveTo>
                  <a:pt x="0" y="1"/>
                </a:moveTo>
                <a:cubicBezTo>
                  <a:pt x="0" y="9573"/>
                  <a:pt x="7763" y="17348"/>
                  <a:pt x="17348" y="17348"/>
                </a:cubicBezTo>
                <a:cubicBezTo>
                  <a:pt x="26932" y="17348"/>
                  <a:pt x="34695" y="9573"/>
                  <a:pt x="346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6"/>
          <p:cNvSpPr/>
          <p:nvPr/>
        </p:nvSpPr>
        <p:spPr>
          <a:xfrm flipH="1">
            <a:off x="7878526" y="2293"/>
            <a:ext cx="896202" cy="475366"/>
          </a:xfrm>
          <a:custGeom>
            <a:rect b="b" l="l" r="r" t="t"/>
            <a:pathLst>
              <a:path extrusionOk="0" h="14682" w="29350">
                <a:moveTo>
                  <a:pt x="0" y="1"/>
                </a:moveTo>
                <a:cubicBezTo>
                  <a:pt x="0" y="8109"/>
                  <a:pt x="6572" y="14681"/>
                  <a:pt x="14669" y="14681"/>
                </a:cubicBezTo>
                <a:cubicBezTo>
                  <a:pt x="22777" y="14681"/>
                  <a:pt x="29349" y="8109"/>
                  <a:pt x="29349" y="1"/>
                </a:cubicBezTo>
                <a:close/>
              </a:path>
            </a:pathLst>
          </a:custGeom>
          <a:solidFill>
            <a:srgbClr val="3500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6"/>
          <p:cNvSpPr/>
          <p:nvPr/>
        </p:nvSpPr>
        <p:spPr>
          <a:xfrm flipH="1">
            <a:off x="8488501" y="655704"/>
            <a:ext cx="429383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6"/>
          <p:cNvSpPr/>
          <p:nvPr/>
        </p:nvSpPr>
        <p:spPr>
          <a:xfrm flipH="1">
            <a:off x="5406351" y="929423"/>
            <a:ext cx="2879023" cy="193164"/>
          </a:xfrm>
          <a:custGeom>
            <a:rect b="b" l="l" r="r" t="t"/>
            <a:pathLst>
              <a:path extrusionOk="0" h="5966" w="94286">
                <a:moveTo>
                  <a:pt x="0" y="0"/>
                </a:moveTo>
                <a:lnTo>
                  <a:pt x="0" y="5965"/>
                </a:lnTo>
                <a:lnTo>
                  <a:pt x="94286" y="5965"/>
                </a:lnTo>
                <a:lnTo>
                  <a:pt x="942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6"/>
          <p:cNvSpPr/>
          <p:nvPr/>
        </p:nvSpPr>
        <p:spPr>
          <a:xfrm flipH="1">
            <a:off x="7225236" y="-243667"/>
            <a:ext cx="94200" cy="4608489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6"/>
          <p:cNvSpPr/>
          <p:nvPr/>
        </p:nvSpPr>
        <p:spPr>
          <a:xfrm flipH="1" rot="-5400000">
            <a:off x="5487961" y="442030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6"/>
          <p:cNvSpPr/>
          <p:nvPr/>
        </p:nvSpPr>
        <p:spPr>
          <a:xfrm flipH="1" rot="-5400000">
            <a:off x="5060861" y="442030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"/>
          <p:cNvSpPr/>
          <p:nvPr/>
        </p:nvSpPr>
        <p:spPr>
          <a:xfrm flipH="1" rot="-5400000">
            <a:off x="4633761" y="442030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713225" y="1124084"/>
            <a:ext cx="4346400" cy="3515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0" name="Google Shape;250;p37"/>
          <p:cNvSpPr/>
          <p:nvPr/>
        </p:nvSpPr>
        <p:spPr>
          <a:xfrm>
            <a:off x="-7" y="243081"/>
            <a:ext cx="661724" cy="1403241"/>
          </a:xfrm>
          <a:custGeom>
            <a:rect b="b" l="l" r="r" t="t"/>
            <a:pathLst>
              <a:path extrusionOk="0" h="43340" w="21671">
                <a:moveTo>
                  <a:pt x="1" y="1"/>
                </a:moveTo>
                <a:lnTo>
                  <a:pt x="1" y="43339"/>
                </a:lnTo>
                <a:cubicBezTo>
                  <a:pt x="11967" y="43339"/>
                  <a:pt x="21670" y="33636"/>
                  <a:pt x="21670" y="21670"/>
                </a:cubicBezTo>
                <a:cubicBezTo>
                  <a:pt x="21670" y="9704"/>
                  <a:pt x="11967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7"/>
          <p:cNvSpPr/>
          <p:nvPr/>
        </p:nvSpPr>
        <p:spPr>
          <a:xfrm>
            <a:off x="1005525" y="-193380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7"/>
          <p:cNvSpPr/>
          <p:nvPr/>
        </p:nvSpPr>
        <p:spPr>
          <a:xfrm>
            <a:off x="1332575" y="715839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1332575" y="4160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1332575" y="1104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5" name="Google Shape;255;p37"/>
          <p:cNvSpPr/>
          <p:nvPr/>
        </p:nvSpPr>
        <p:spPr>
          <a:xfrm rot="10800000">
            <a:off x="8482276" y="3997437"/>
            <a:ext cx="661724" cy="1403241"/>
          </a:xfrm>
          <a:custGeom>
            <a:rect b="b" l="l" r="r" t="t"/>
            <a:pathLst>
              <a:path extrusionOk="0" h="43340" w="21671">
                <a:moveTo>
                  <a:pt x="1" y="1"/>
                </a:moveTo>
                <a:lnTo>
                  <a:pt x="1" y="43339"/>
                </a:lnTo>
                <a:cubicBezTo>
                  <a:pt x="11967" y="43339"/>
                  <a:pt x="21670" y="33636"/>
                  <a:pt x="21670" y="21670"/>
                </a:cubicBezTo>
                <a:cubicBezTo>
                  <a:pt x="21670" y="9704"/>
                  <a:pt x="11967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7"/>
          <p:cNvSpPr/>
          <p:nvPr/>
        </p:nvSpPr>
        <p:spPr>
          <a:xfrm rot="10800000">
            <a:off x="8430761" y="-1232616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"/>
          <p:cNvSpPr/>
          <p:nvPr/>
        </p:nvSpPr>
        <p:spPr>
          <a:xfrm rot="10800000">
            <a:off x="7635156" y="300898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7"/>
          <p:cNvSpPr/>
          <p:nvPr/>
        </p:nvSpPr>
        <p:spPr>
          <a:xfrm rot="10800000">
            <a:off x="414168" y="297450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7"/>
          <p:cNvSpPr/>
          <p:nvPr/>
        </p:nvSpPr>
        <p:spPr>
          <a:xfrm rot="10800000">
            <a:off x="8071868" y="-159870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617452" y="2405925"/>
            <a:ext cx="5047500" cy="9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2" name="Google Shape;262;p38"/>
          <p:cNvSpPr txBox="1"/>
          <p:nvPr>
            <p:ph hasCustomPrompt="1" idx="2" type="title"/>
          </p:nvPr>
        </p:nvSpPr>
        <p:spPr>
          <a:xfrm>
            <a:off x="617457" y="1195269"/>
            <a:ext cx="3643500" cy="13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38"/>
          <p:cNvSpPr/>
          <p:nvPr/>
        </p:nvSpPr>
        <p:spPr>
          <a:xfrm>
            <a:off x="6705700" y="2538049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8"/>
          <p:cNvSpPr/>
          <p:nvPr/>
        </p:nvSpPr>
        <p:spPr>
          <a:xfrm>
            <a:off x="6788052" y="3862250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8"/>
          <p:cNvSpPr/>
          <p:nvPr/>
        </p:nvSpPr>
        <p:spPr>
          <a:xfrm>
            <a:off x="7407425" y="-54905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8"/>
          <p:cNvSpPr/>
          <p:nvPr/>
        </p:nvSpPr>
        <p:spPr>
          <a:xfrm>
            <a:off x="7754425" y="19516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7754425" y="15245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8"/>
          <p:cNvSpPr/>
          <p:nvPr/>
        </p:nvSpPr>
        <p:spPr>
          <a:xfrm>
            <a:off x="7754425" y="10974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8"/>
          <p:cNvSpPr/>
          <p:nvPr/>
        </p:nvSpPr>
        <p:spPr>
          <a:xfrm>
            <a:off x="8900225" y="3567075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8"/>
          <p:cNvSpPr/>
          <p:nvPr/>
        </p:nvSpPr>
        <p:spPr>
          <a:xfrm>
            <a:off x="5965975" y="423275"/>
            <a:ext cx="1169100" cy="116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713250" y="3011991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3" name="Google Shape;273;p39"/>
          <p:cNvSpPr txBox="1"/>
          <p:nvPr>
            <p:ph idx="1" type="subTitle"/>
          </p:nvPr>
        </p:nvSpPr>
        <p:spPr>
          <a:xfrm>
            <a:off x="1558650" y="1749052"/>
            <a:ext cx="60267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4" name="Google Shape;274;p39"/>
          <p:cNvSpPr/>
          <p:nvPr/>
        </p:nvSpPr>
        <p:spPr>
          <a:xfrm>
            <a:off x="7891775" y="4396015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9"/>
          <p:cNvSpPr/>
          <p:nvPr/>
        </p:nvSpPr>
        <p:spPr>
          <a:xfrm>
            <a:off x="8669196" y="2218100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9"/>
          <p:cNvSpPr/>
          <p:nvPr/>
        </p:nvSpPr>
        <p:spPr>
          <a:xfrm rot="10800000">
            <a:off x="400623" y="4690594"/>
            <a:ext cx="1059412" cy="561685"/>
          </a:xfrm>
          <a:custGeom>
            <a:rect b="b" l="l" r="r" t="t"/>
            <a:pathLst>
              <a:path extrusionOk="0" h="17348" w="34695">
                <a:moveTo>
                  <a:pt x="0" y="1"/>
                </a:moveTo>
                <a:cubicBezTo>
                  <a:pt x="0" y="9573"/>
                  <a:pt x="7763" y="17348"/>
                  <a:pt x="17348" y="17348"/>
                </a:cubicBezTo>
                <a:cubicBezTo>
                  <a:pt x="26932" y="17348"/>
                  <a:pt x="34695" y="9573"/>
                  <a:pt x="34695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9"/>
          <p:cNvSpPr/>
          <p:nvPr/>
        </p:nvSpPr>
        <p:spPr>
          <a:xfrm>
            <a:off x="4711051" y="-1683100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9"/>
          <p:cNvSpPr/>
          <p:nvPr/>
        </p:nvSpPr>
        <p:spPr>
          <a:xfrm rot="-5400000">
            <a:off x="89191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9"/>
          <p:cNvSpPr/>
          <p:nvPr/>
        </p:nvSpPr>
        <p:spPr>
          <a:xfrm rot="-5400000">
            <a:off x="84920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9"/>
          <p:cNvSpPr/>
          <p:nvPr/>
        </p:nvSpPr>
        <p:spPr>
          <a:xfrm rot="-5400000">
            <a:off x="80649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9"/>
          <p:cNvSpPr/>
          <p:nvPr/>
        </p:nvSpPr>
        <p:spPr>
          <a:xfrm>
            <a:off x="4244550" y="234718"/>
            <a:ext cx="1878177" cy="167330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9"/>
          <p:cNvSpPr/>
          <p:nvPr/>
        </p:nvSpPr>
        <p:spPr>
          <a:xfrm>
            <a:off x="1633201" y="4078425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9"/>
          <p:cNvSpPr/>
          <p:nvPr/>
        </p:nvSpPr>
        <p:spPr>
          <a:xfrm>
            <a:off x="30150" y="348640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9"/>
          <p:cNvSpPr/>
          <p:nvPr/>
        </p:nvSpPr>
        <p:spPr>
          <a:xfrm>
            <a:off x="807571" y="-1829275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>
            <p:ph hasCustomPrompt="1" type="title"/>
          </p:nvPr>
        </p:nvSpPr>
        <p:spPr>
          <a:xfrm>
            <a:off x="600975" y="1266750"/>
            <a:ext cx="7942200" cy="19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7" name="Google Shape;287;p40"/>
          <p:cNvSpPr txBox="1"/>
          <p:nvPr>
            <p:ph idx="1" type="body"/>
          </p:nvPr>
        </p:nvSpPr>
        <p:spPr>
          <a:xfrm>
            <a:off x="311700" y="3312850"/>
            <a:ext cx="8520600" cy="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" name="Google Shape;288;p40"/>
          <p:cNvSpPr/>
          <p:nvPr/>
        </p:nvSpPr>
        <p:spPr>
          <a:xfrm>
            <a:off x="-7" y="243081"/>
            <a:ext cx="661724" cy="1403241"/>
          </a:xfrm>
          <a:custGeom>
            <a:rect b="b" l="l" r="r" t="t"/>
            <a:pathLst>
              <a:path extrusionOk="0" h="43340" w="21671">
                <a:moveTo>
                  <a:pt x="1" y="1"/>
                </a:moveTo>
                <a:lnTo>
                  <a:pt x="1" y="43339"/>
                </a:lnTo>
                <a:cubicBezTo>
                  <a:pt x="11967" y="43339"/>
                  <a:pt x="21670" y="33636"/>
                  <a:pt x="21670" y="21670"/>
                </a:cubicBezTo>
                <a:cubicBezTo>
                  <a:pt x="21670" y="9704"/>
                  <a:pt x="11967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0"/>
          <p:cNvSpPr/>
          <p:nvPr/>
        </p:nvSpPr>
        <p:spPr>
          <a:xfrm>
            <a:off x="283850" y="3521624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0"/>
          <p:cNvSpPr/>
          <p:nvPr/>
        </p:nvSpPr>
        <p:spPr>
          <a:xfrm>
            <a:off x="-1177973" y="4249900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0"/>
          <p:cNvSpPr/>
          <p:nvPr/>
        </p:nvSpPr>
        <p:spPr>
          <a:xfrm>
            <a:off x="1005525" y="-1315875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0"/>
          <p:cNvSpPr/>
          <p:nvPr/>
        </p:nvSpPr>
        <p:spPr>
          <a:xfrm>
            <a:off x="1332575" y="715839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1332575" y="4160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4" name="Google Shape;294;p40"/>
          <p:cNvSpPr/>
          <p:nvPr/>
        </p:nvSpPr>
        <p:spPr>
          <a:xfrm>
            <a:off x="1332575" y="1104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5" name="Google Shape;295;p40"/>
          <p:cNvSpPr/>
          <p:nvPr/>
        </p:nvSpPr>
        <p:spPr>
          <a:xfrm>
            <a:off x="934200" y="402415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6" name="Google Shape;296;p40"/>
          <p:cNvSpPr/>
          <p:nvPr/>
        </p:nvSpPr>
        <p:spPr>
          <a:xfrm rot="10800000">
            <a:off x="8482276" y="3432262"/>
            <a:ext cx="661724" cy="1403241"/>
          </a:xfrm>
          <a:custGeom>
            <a:rect b="b" l="l" r="r" t="t"/>
            <a:pathLst>
              <a:path extrusionOk="0" h="43340" w="21671">
                <a:moveTo>
                  <a:pt x="1" y="1"/>
                </a:moveTo>
                <a:lnTo>
                  <a:pt x="1" y="43339"/>
                </a:lnTo>
                <a:cubicBezTo>
                  <a:pt x="11967" y="43339"/>
                  <a:pt x="21670" y="33636"/>
                  <a:pt x="21670" y="21670"/>
                </a:cubicBezTo>
                <a:cubicBezTo>
                  <a:pt x="21670" y="9704"/>
                  <a:pt x="11967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0"/>
          <p:cNvSpPr/>
          <p:nvPr/>
        </p:nvSpPr>
        <p:spPr>
          <a:xfrm rot="10800000">
            <a:off x="8430761" y="-1232616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0"/>
          <p:cNvSpPr/>
          <p:nvPr/>
        </p:nvSpPr>
        <p:spPr>
          <a:xfrm rot="10800000">
            <a:off x="7855018" y="300898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0"/>
          <p:cNvSpPr/>
          <p:nvPr/>
        </p:nvSpPr>
        <p:spPr>
          <a:xfrm rot="10800000">
            <a:off x="8044268" y="372985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0"/>
          <p:cNvSpPr/>
          <p:nvPr/>
        </p:nvSpPr>
        <p:spPr>
          <a:xfrm rot="10800000">
            <a:off x="7460719" y="363037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1" name="Google Shape;301;p40"/>
          <p:cNvSpPr/>
          <p:nvPr/>
        </p:nvSpPr>
        <p:spPr>
          <a:xfrm rot="10800000">
            <a:off x="7460719" y="3930184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2" name="Google Shape;302;p40"/>
          <p:cNvSpPr/>
          <p:nvPr/>
        </p:nvSpPr>
        <p:spPr>
          <a:xfrm rot="10800000">
            <a:off x="7460719" y="4235784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3" name="Google Shape;303;p40"/>
          <p:cNvSpPr/>
          <p:nvPr/>
        </p:nvSpPr>
        <p:spPr>
          <a:xfrm rot="10800000">
            <a:off x="8004593" y="-159870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4572000" y="536925"/>
            <a:ext cx="3859500" cy="406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053525" y="3073175"/>
            <a:ext cx="3177600" cy="9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912950" y="3073175"/>
            <a:ext cx="3177600" cy="9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>
            <a:off x="1053525" y="2669100"/>
            <a:ext cx="31776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4912950" y="2669100"/>
            <a:ext cx="31776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2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type="title"/>
          </p:nvPr>
        </p:nvSpPr>
        <p:spPr>
          <a:xfrm>
            <a:off x="4572007" y="2411231"/>
            <a:ext cx="3858900" cy="9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7" name="Google Shape;307;p42"/>
          <p:cNvSpPr txBox="1"/>
          <p:nvPr>
            <p:ph hasCustomPrompt="1" idx="2" type="title"/>
          </p:nvPr>
        </p:nvSpPr>
        <p:spPr>
          <a:xfrm>
            <a:off x="4787263" y="1200452"/>
            <a:ext cx="3643500" cy="13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8" name="Google Shape;308;p42"/>
          <p:cNvSpPr/>
          <p:nvPr/>
        </p:nvSpPr>
        <p:spPr>
          <a:xfrm>
            <a:off x="-7" y="243081"/>
            <a:ext cx="661724" cy="1403241"/>
          </a:xfrm>
          <a:custGeom>
            <a:rect b="b" l="l" r="r" t="t"/>
            <a:pathLst>
              <a:path extrusionOk="0" h="43340" w="21671">
                <a:moveTo>
                  <a:pt x="1" y="1"/>
                </a:moveTo>
                <a:lnTo>
                  <a:pt x="1" y="43339"/>
                </a:lnTo>
                <a:cubicBezTo>
                  <a:pt x="11967" y="43339"/>
                  <a:pt x="21670" y="33636"/>
                  <a:pt x="21670" y="21670"/>
                </a:cubicBezTo>
                <a:cubicBezTo>
                  <a:pt x="21670" y="9704"/>
                  <a:pt x="11967" y="1"/>
                  <a:pt x="1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2"/>
          <p:cNvSpPr/>
          <p:nvPr/>
        </p:nvSpPr>
        <p:spPr>
          <a:xfrm>
            <a:off x="283850" y="2538049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2"/>
          <p:cNvSpPr/>
          <p:nvPr/>
        </p:nvSpPr>
        <p:spPr>
          <a:xfrm>
            <a:off x="366202" y="3862250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2"/>
          <p:cNvSpPr/>
          <p:nvPr/>
        </p:nvSpPr>
        <p:spPr>
          <a:xfrm>
            <a:off x="1005525" y="-54905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2"/>
          <p:cNvSpPr/>
          <p:nvPr/>
        </p:nvSpPr>
        <p:spPr>
          <a:xfrm>
            <a:off x="1332575" y="19516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2"/>
          <p:cNvSpPr/>
          <p:nvPr/>
        </p:nvSpPr>
        <p:spPr>
          <a:xfrm>
            <a:off x="1332575" y="15245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2"/>
          <p:cNvSpPr/>
          <p:nvPr/>
        </p:nvSpPr>
        <p:spPr>
          <a:xfrm>
            <a:off x="1332575" y="10974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2"/>
          <p:cNvSpPr/>
          <p:nvPr/>
        </p:nvSpPr>
        <p:spPr>
          <a:xfrm>
            <a:off x="2478375" y="3567075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>
            <p:ph type="title"/>
          </p:nvPr>
        </p:nvSpPr>
        <p:spPr>
          <a:xfrm>
            <a:off x="713225" y="416901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8" name="Google Shape;318;p43"/>
          <p:cNvSpPr txBox="1"/>
          <p:nvPr>
            <p:ph idx="1" type="subTitle"/>
          </p:nvPr>
        </p:nvSpPr>
        <p:spPr>
          <a:xfrm>
            <a:off x="870150" y="2658574"/>
            <a:ext cx="1818300" cy="4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43"/>
          <p:cNvSpPr txBox="1"/>
          <p:nvPr>
            <p:ph idx="2" type="subTitle"/>
          </p:nvPr>
        </p:nvSpPr>
        <p:spPr>
          <a:xfrm>
            <a:off x="713225" y="3007361"/>
            <a:ext cx="21321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43"/>
          <p:cNvSpPr txBox="1"/>
          <p:nvPr>
            <p:ph idx="3" type="subTitle"/>
          </p:nvPr>
        </p:nvSpPr>
        <p:spPr>
          <a:xfrm>
            <a:off x="3662100" y="2658574"/>
            <a:ext cx="1819800" cy="4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43"/>
          <p:cNvSpPr txBox="1"/>
          <p:nvPr>
            <p:ph idx="4" type="subTitle"/>
          </p:nvPr>
        </p:nvSpPr>
        <p:spPr>
          <a:xfrm>
            <a:off x="3506700" y="3005561"/>
            <a:ext cx="21306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43"/>
          <p:cNvSpPr txBox="1"/>
          <p:nvPr>
            <p:ph idx="5" type="subTitle"/>
          </p:nvPr>
        </p:nvSpPr>
        <p:spPr>
          <a:xfrm>
            <a:off x="6454075" y="2658574"/>
            <a:ext cx="1819800" cy="4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43"/>
          <p:cNvSpPr txBox="1"/>
          <p:nvPr>
            <p:ph idx="6" type="subTitle"/>
          </p:nvPr>
        </p:nvSpPr>
        <p:spPr>
          <a:xfrm>
            <a:off x="6298675" y="3007361"/>
            <a:ext cx="21306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43"/>
          <p:cNvSpPr/>
          <p:nvPr/>
        </p:nvSpPr>
        <p:spPr>
          <a:xfrm>
            <a:off x="7891775" y="4843015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3"/>
          <p:cNvSpPr/>
          <p:nvPr/>
        </p:nvSpPr>
        <p:spPr>
          <a:xfrm>
            <a:off x="8669196" y="4532675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3"/>
          <p:cNvSpPr/>
          <p:nvPr/>
        </p:nvSpPr>
        <p:spPr>
          <a:xfrm rot="10800000">
            <a:off x="400623" y="4776319"/>
            <a:ext cx="1059412" cy="561685"/>
          </a:xfrm>
          <a:custGeom>
            <a:rect b="b" l="l" r="r" t="t"/>
            <a:pathLst>
              <a:path extrusionOk="0" h="17348" w="34695">
                <a:moveTo>
                  <a:pt x="0" y="1"/>
                </a:moveTo>
                <a:cubicBezTo>
                  <a:pt x="0" y="9573"/>
                  <a:pt x="7763" y="17348"/>
                  <a:pt x="17348" y="17348"/>
                </a:cubicBezTo>
                <a:cubicBezTo>
                  <a:pt x="26932" y="17348"/>
                  <a:pt x="34695" y="9573"/>
                  <a:pt x="34695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3"/>
          <p:cNvSpPr/>
          <p:nvPr/>
        </p:nvSpPr>
        <p:spPr>
          <a:xfrm rot="-5400000">
            <a:off x="89191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3"/>
          <p:cNvSpPr/>
          <p:nvPr/>
        </p:nvSpPr>
        <p:spPr>
          <a:xfrm rot="-5400000">
            <a:off x="8612294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3"/>
          <p:cNvSpPr/>
          <p:nvPr/>
        </p:nvSpPr>
        <p:spPr>
          <a:xfrm rot="-5400000">
            <a:off x="8305468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3"/>
          <p:cNvSpPr/>
          <p:nvPr/>
        </p:nvSpPr>
        <p:spPr>
          <a:xfrm>
            <a:off x="1633201" y="4574400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3"/>
          <p:cNvSpPr/>
          <p:nvPr/>
        </p:nvSpPr>
        <p:spPr>
          <a:xfrm>
            <a:off x="30150" y="348640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3"/>
          <p:cNvSpPr/>
          <p:nvPr/>
        </p:nvSpPr>
        <p:spPr>
          <a:xfrm>
            <a:off x="807571" y="-2893650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4"/>
          <p:cNvSpPr txBox="1"/>
          <p:nvPr>
            <p:ph type="title"/>
          </p:nvPr>
        </p:nvSpPr>
        <p:spPr>
          <a:xfrm>
            <a:off x="713225" y="416901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" name="Google Shape;335;p44"/>
          <p:cNvSpPr txBox="1"/>
          <p:nvPr>
            <p:ph idx="1" type="subTitle"/>
          </p:nvPr>
        </p:nvSpPr>
        <p:spPr>
          <a:xfrm>
            <a:off x="2121957" y="1693263"/>
            <a:ext cx="1818300" cy="4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44"/>
          <p:cNvSpPr txBox="1"/>
          <p:nvPr>
            <p:ph idx="2" type="subTitle"/>
          </p:nvPr>
        </p:nvSpPr>
        <p:spPr>
          <a:xfrm>
            <a:off x="1819557" y="2058525"/>
            <a:ext cx="24231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0D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44"/>
          <p:cNvSpPr txBox="1"/>
          <p:nvPr>
            <p:ph idx="3" type="subTitle"/>
          </p:nvPr>
        </p:nvSpPr>
        <p:spPr>
          <a:xfrm>
            <a:off x="5201413" y="1693263"/>
            <a:ext cx="1819800" cy="4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44"/>
          <p:cNvSpPr txBox="1"/>
          <p:nvPr>
            <p:ph idx="4" type="subTitle"/>
          </p:nvPr>
        </p:nvSpPr>
        <p:spPr>
          <a:xfrm>
            <a:off x="4899763" y="2056725"/>
            <a:ext cx="2423100" cy="7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0D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44"/>
          <p:cNvSpPr txBox="1"/>
          <p:nvPr>
            <p:ph idx="5" type="subTitle"/>
          </p:nvPr>
        </p:nvSpPr>
        <p:spPr>
          <a:xfrm>
            <a:off x="2121957" y="3260975"/>
            <a:ext cx="1818300" cy="4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44"/>
          <p:cNvSpPr txBox="1"/>
          <p:nvPr>
            <p:ph idx="6" type="subTitle"/>
          </p:nvPr>
        </p:nvSpPr>
        <p:spPr>
          <a:xfrm>
            <a:off x="1819557" y="3625694"/>
            <a:ext cx="24231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0D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44"/>
          <p:cNvSpPr txBox="1"/>
          <p:nvPr>
            <p:ph idx="7" type="subTitle"/>
          </p:nvPr>
        </p:nvSpPr>
        <p:spPr>
          <a:xfrm>
            <a:off x="4901263" y="3260975"/>
            <a:ext cx="2420100" cy="4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44"/>
          <p:cNvSpPr txBox="1"/>
          <p:nvPr>
            <p:ph idx="8" type="subTitle"/>
          </p:nvPr>
        </p:nvSpPr>
        <p:spPr>
          <a:xfrm>
            <a:off x="4901263" y="3623894"/>
            <a:ext cx="2420100" cy="7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0D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44"/>
          <p:cNvSpPr/>
          <p:nvPr/>
        </p:nvSpPr>
        <p:spPr>
          <a:xfrm>
            <a:off x="7891775" y="4843015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4"/>
          <p:cNvSpPr/>
          <p:nvPr/>
        </p:nvSpPr>
        <p:spPr>
          <a:xfrm>
            <a:off x="8669196" y="4532675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4"/>
          <p:cNvSpPr/>
          <p:nvPr/>
        </p:nvSpPr>
        <p:spPr>
          <a:xfrm rot="10800000">
            <a:off x="400623" y="4776319"/>
            <a:ext cx="1059412" cy="561685"/>
          </a:xfrm>
          <a:custGeom>
            <a:rect b="b" l="l" r="r" t="t"/>
            <a:pathLst>
              <a:path extrusionOk="0" h="17348" w="34695">
                <a:moveTo>
                  <a:pt x="0" y="1"/>
                </a:moveTo>
                <a:cubicBezTo>
                  <a:pt x="0" y="9573"/>
                  <a:pt x="7763" y="17348"/>
                  <a:pt x="17348" y="17348"/>
                </a:cubicBezTo>
                <a:cubicBezTo>
                  <a:pt x="26932" y="17348"/>
                  <a:pt x="34695" y="9573"/>
                  <a:pt x="34695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4"/>
          <p:cNvSpPr/>
          <p:nvPr/>
        </p:nvSpPr>
        <p:spPr>
          <a:xfrm rot="-5400000">
            <a:off x="89191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4"/>
          <p:cNvSpPr/>
          <p:nvPr/>
        </p:nvSpPr>
        <p:spPr>
          <a:xfrm rot="-5400000">
            <a:off x="86271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4"/>
          <p:cNvSpPr/>
          <p:nvPr/>
        </p:nvSpPr>
        <p:spPr>
          <a:xfrm rot="-5400000">
            <a:off x="83238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4"/>
          <p:cNvSpPr/>
          <p:nvPr/>
        </p:nvSpPr>
        <p:spPr>
          <a:xfrm>
            <a:off x="1633201" y="4574400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4"/>
          <p:cNvSpPr/>
          <p:nvPr/>
        </p:nvSpPr>
        <p:spPr>
          <a:xfrm>
            <a:off x="-198450" y="348640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4"/>
          <p:cNvSpPr/>
          <p:nvPr/>
        </p:nvSpPr>
        <p:spPr>
          <a:xfrm>
            <a:off x="807571" y="-2893650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TITLE_AND_TWO_COLUMNS_1_1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/>
          <p:nvPr>
            <p:ph type="ctrTitle"/>
          </p:nvPr>
        </p:nvSpPr>
        <p:spPr>
          <a:xfrm>
            <a:off x="2218125" y="1779275"/>
            <a:ext cx="21069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4" name="Google Shape;354;p45"/>
          <p:cNvSpPr txBox="1"/>
          <p:nvPr>
            <p:ph idx="1" type="subTitle"/>
          </p:nvPr>
        </p:nvSpPr>
        <p:spPr>
          <a:xfrm>
            <a:off x="2218125" y="2091065"/>
            <a:ext cx="2106900" cy="4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5" name="Google Shape;355;p45"/>
          <p:cNvSpPr txBox="1"/>
          <p:nvPr>
            <p:ph hasCustomPrompt="1" idx="2" type="title"/>
          </p:nvPr>
        </p:nvSpPr>
        <p:spPr>
          <a:xfrm>
            <a:off x="2741775" y="1370663"/>
            <a:ext cx="1059600" cy="2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56" name="Google Shape;356;p45"/>
          <p:cNvSpPr txBox="1"/>
          <p:nvPr>
            <p:ph idx="3" type="ctrTitle"/>
          </p:nvPr>
        </p:nvSpPr>
        <p:spPr>
          <a:xfrm>
            <a:off x="5018181" y="1778675"/>
            <a:ext cx="2103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7" name="Google Shape;357;p45"/>
          <p:cNvSpPr txBox="1"/>
          <p:nvPr>
            <p:ph idx="4" type="subTitle"/>
          </p:nvPr>
        </p:nvSpPr>
        <p:spPr>
          <a:xfrm>
            <a:off x="5016231" y="2092115"/>
            <a:ext cx="21069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8" name="Google Shape;358;p45"/>
          <p:cNvSpPr txBox="1"/>
          <p:nvPr>
            <p:ph hasCustomPrompt="1" idx="5" type="title"/>
          </p:nvPr>
        </p:nvSpPr>
        <p:spPr>
          <a:xfrm>
            <a:off x="5539881" y="1369613"/>
            <a:ext cx="10596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59" name="Google Shape;359;p45"/>
          <p:cNvSpPr txBox="1"/>
          <p:nvPr>
            <p:ph idx="6" type="ctrTitle"/>
          </p:nvPr>
        </p:nvSpPr>
        <p:spPr>
          <a:xfrm>
            <a:off x="722415" y="3350126"/>
            <a:ext cx="2103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0" name="Google Shape;360;p45"/>
          <p:cNvSpPr txBox="1"/>
          <p:nvPr>
            <p:ph idx="7" type="subTitle"/>
          </p:nvPr>
        </p:nvSpPr>
        <p:spPr>
          <a:xfrm>
            <a:off x="720465" y="3664050"/>
            <a:ext cx="21069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1" name="Google Shape;361;p45"/>
          <p:cNvSpPr txBox="1"/>
          <p:nvPr>
            <p:ph hasCustomPrompt="1" idx="8" type="title"/>
          </p:nvPr>
        </p:nvSpPr>
        <p:spPr>
          <a:xfrm>
            <a:off x="1327665" y="2905125"/>
            <a:ext cx="892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62" name="Google Shape;362;p45"/>
          <p:cNvSpPr txBox="1"/>
          <p:nvPr>
            <p:ph idx="9" type="ctrTitle"/>
          </p:nvPr>
        </p:nvSpPr>
        <p:spPr>
          <a:xfrm>
            <a:off x="3520512" y="3350125"/>
            <a:ext cx="2103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3" name="Google Shape;363;p45"/>
          <p:cNvSpPr txBox="1"/>
          <p:nvPr>
            <p:ph idx="13" type="subTitle"/>
          </p:nvPr>
        </p:nvSpPr>
        <p:spPr>
          <a:xfrm>
            <a:off x="3518562" y="3664050"/>
            <a:ext cx="21069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4" name="Google Shape;364;p45"/>
          <p:cNvSpPr txBox="1"/>
          <p:nvPr>
            <p:ph hasCustomPrompt="1" idx="14" type="title"/>
          </p:nvPr>
        </p:nvSpPr>
        <p:spPr>
          <a:xfrm>
            <a:off x="4042212" y="2905125"/>
            <a:ext cx="10596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65" name="Google Shape;365;p45"/>
          <p:cNvSpPr txBox="1"/>
          <p:nvPr>
            <p:ph idx="15" type="ctrTitle"/>
          </p:nvPr>
        </p:nvSpPr>
        <p:spPr>
          <a:xfrm>
            <a:off x="6318637" y="3350125"/>
            <a:ext cx="21030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6" name="Google Shape;366;p45"/>
          <p:cNvSpPr txBox="1"/>
          <p:nvPr>
            <p:ph idx="16" type="subTitle"/>
          </p:nvPr>
        </p:nvSpPr>
        <p:spPr>
          <a:xfrm>
            <a:off x="6316687" y="3664050"/>
            <a:ext cx="21069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7" name="Google Shape;367;p45"/>
          <p:cNvSpPr txBox="1"/>
          <p:nvPr>
            <p:ph hasCustomPrompt="1" idx="17" type="title"/>
          </p:nvPr>
        </p:nvSpPr>
        <p:spPr>
          <a:xfrm>
            <a:off x="6840337" y="2905125"/>
            <a:ext cx="10596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68" name="Google Shape;368;p45"/>
          <p:cNvSpPr txBox="1"/>
          <p:nvPr>
            <p:ph idx="18" type="title"/>
          </p:nvPr>
        </p:nvSpPr>
        <p:spPr>
          <a:xfrm>
            <a:off x="713225" y="434841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1" sz="3100"/>
            </a:lvl9pPr>
          </a:lstStyle>
          <a:p/>
        </p:txBody>
      </p:sp>
      <p:sp>
        <p:nvSpPr>
          <p:cNvPr id="369" name="Google Shape;369;p45"/>
          <p:cNvSpPr/>
          <p:nvPr/>
        </p:nvSpPr>
        <p:spPr>
          <a:xfrm>
            <a:off x="8466739" y="4396015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5"/>
          <p:cNvSpPr/>
          <p:nvPr/>
        </p:nvSpPr>
        <p:spPr>
          <a:xfrm>
            <a:off x="8712058" y="3871350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5"/>
          <p:cNvSpPr/>
          <p:nvPr/>
        </p:nvSpPr>
        <p:spPr>
          <a:xfrm rot="10800000">
            <a:off x="143448" y="4690594"/>
            <a:ext cx="1059412" cy="561685"/>
          </a:xfrm>
          <a:custGeom>
            <a:rect b="b" l="l" r="r" t="t"/>
            <a:pathLst>
              <a:path extrusionOk="0" h="17348" w="34695">
                <a:moveTo>
                  <a:pt x="0" y="1"/>
                </a:moveTo>
                <a:cubicBezTo>
                  <a:pt x="0" y="9573"/>
                  <a:pt x="7763" y="17348"/>
                  <a:pt x="17348" y="17348"/>
                </a:cubicBezTo>
                <a:cubicBezTo>
                  <a:pt x="26932" y="17348"/>
                  <a:pt x="34695" y="9573"/>
                  <a:pt x="34695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5"/>
          <p:cNvSpPr/>
          <p:nvPr/>
        </p:nvSpPr>
        <p:spPr>
          <a:xfrm rot="-5400000">
            <a:off x="89191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5"/>
          <p:cNvSpPr/>
          <p:nvPr/>
        </p:nvSpPr>
        <p:spPr>
          <a:xfrm rot="-5400000">
            <a:off x="84920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5"/>
          <p:cNvSpPr/>
          <p:nvPr/>
        </p:nvSpPr>
        <p:spPr>
          <a:xfrm rot="-5400000">
            <a:off x="80649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5"/>
          <p:cNvSpPr/>
          <p:nvPr/>
        </p:nvSpPr>
        <p:spPr>
          <a:xfrm>
            <a:off x="1376026" y="4739750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5"/>
          <p:cNvSpPr/>
          <p:nvPr/>
        </p:nvSpPr>
        <p:spPr>
          <a:xfrm>
            <a:off x="-104550" y="348640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5"/>
          <p:cNvSpPr/>
          <p:nvPr/>
        </p:nvSpPr>
        <p:spPr>
          <a:xfrm>
            <a:off x="244221" y="-1829275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bg>
      <p:bgPr>
        <a:solidFill>
          <a:schemeClr val="dk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>
            <p:ph idx="1" type="subTitle"/>
          </p:nvPr>
        </p:nvSpPr>
        <p:spPr>
          <a:xfrm>
            <a:off x="1990525" y="1495599"/>
            <a:ext cx="514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0" name="Google Shape;380;p46"/>
          <p:cNvSpPr txBox="1"/>
          <p:nvPr>
            <p:ph hasCustomPrompt="1" type="title"/>
          </p:nvPr>
        </p:nvSpPr>
        <p:spPr>
          <a:xfrm>
            <a:off x="2181870" y="818149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46"/>
          <p:cNvSpPr txBox="1"/>
          <p:nvPr>
            <p:ph idx="2" type="subTitle"/>
          </p:nvPr>
        </p:nvSpPr>
        <p:spPr>
          <a:xfrm>
            <a:off x="1990525" y="2822324"/>
            <a:ext cx="514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2" name="Google Shape;382;p46"/>
          <p:cNvSpPr txBox="1"/>
          <p:nvPr>
            <p:ph hasCustomPrompt="1" idx="3" type="title"/>
          </p:nvPr>
        </p:nvSpPr>
        <p:spPr>
          <a:xfrm>
            <a:off x="2181870" y="2144874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46"/>
          <p:cNvSpPr txBox="1"/>
          <p:nvPr>
            <p:ph idx="4" type="subTitle"/>
          </p:nvPr>
        </p:nvSpPr>
        <p:spPr>
          <a:xfrm>
            <a:off x="1990525" y="4156725"/>
            <a:ext cx="514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4" name="Google Shape;384;p46"/>
          <p:cNvSpPr txBox="1"/>
          <p:nvPr>
            <p:ph hasCustomPrompt="1" idx="5" type="title"/>
          </p:nvPr>
        </p:nvSpPr>
        <p:spPr>
          <a:xfrm>
            <a:off x="2181870" y="347927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85" name="Google Shape;385;p46"/>
          <p:cNvSpPr/>
          <p:nvPr/>
        </p:nvSpPr>
        <p:spPr>
          <a:xfrm>
            <a:off x="-308875" y="3521624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6"/>
          <p:cNvSpPr/>
          <p:nvPr/>
        </p:nvSpPr>
        <p:spPr>
          <a:xfrm>
            <a:off x="159663" y="-1315875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6"/>
          <p:cNvSpPr/>
          <p:nvPr/>
        </p:nvSpPr>
        <p:spPr>
          <a:xfrm>
            <a:off x="486713" y="715839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8" name="Google Shape;388;p46"/>
          <p:cNvSpPr/>
          <p:nvPr/>
        </p:nvSpPr>
        <p:spPr>
          <a:xfrm>
            <a:off x="486713" y="4160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9" name="Google Shape;389;p46"/>
          <p:cNvSpPr/>
          <p:nvPr/>
        </p:nvSpPr>
        <p:spPr>
          <a:xfrm>
            <a:off x="486713" y="1104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0" name="Google Shape;390;p46"/>
          <p:cNvSpPr/>
          <p:nvPr/>
        </p:nvSpPr>
        <p:spPr>
          <a:xfrm>
            <a:off x="341475" y="402415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1" name="Google Shape;391;p46"/>
          <p:cNvSpPr/>
          <p:nvPr/>
        </p:nvSpPr>
        <p:spPr>
          <a:xfrm rot="10800000">
            <a:off x="8430761" y="-1232616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6"/>
          <p:cNvSpPr/>
          <p:nvPr/>
        </p:nvSpPr>
        <p:spPr>
          <a:xfrm rot="10800000">
            <a:off x="7855018" y="300898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6"/>
          <p:cNvSpPr/>
          <p:nvPr/>
        </p:nvSpPr>
        <p:spPr>
          <a:xfrm rot="10800000">
            <a:off x="8470094" y="386089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4" name="Google Shape;394;p46"/>
          <p:cNvSpPr/>
          <p:nvPr/>
        </p:nvSpPr>
        <p:spPr>
          <a:xfrm rot="10800000">
            <a:off x="8470094" y="4160709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5" name="Google Shape;395;p46"/>
          <p:cNvSpPr/>
          <p:nvPr/>
        </p:nvSpPr>
        <p:spPr>
          <a:xfrm rot="10800000">
            <a:off x="8470094" y="4466309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bg>
      <p:bgPr>
        <a:solidFill>
          <a:schemeClr val="dk2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7"/>
          <p:cNvSpPr txBox="1"/>
          <p:nvPr>
            <p:ph type="title"/>
          </p:nvPr>
        </p:nvSpPr>
        <p:spPr>
          <a:xfrm>
            <a:off x="1384346" y="502401"/>
            <a:ext cx="6367800" cy="1469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8" name="Google Shape;398;p47"/>
          <p:cNvSpPr/>
          <p:nvPr/>
        </p:nvSpPr>
        <p:spPr>
          <a:xfrm>
            <a:off x="-7" y="243081"/>
            <a:ext cx="661724" cy="1403241"/>
          </a:xfrm>
          <a:custGeom>
            <a:rect b="b" l="l" r="r" t="t"/>
            <a:pathLst>
              <a:path extrusionOk="0" h="43340" w="21671">
                <a:moveTo>
                  <a:pt x="1" y="1"/>
                </a:moveTo>
                <a:lnTo>
                  <a:pt x="1" y="43339"/>
                </a:lnTo>
                <a:cubicBezTo>
                  <a:pt x="11967" y="43339"/>
                  <a:pt x="21670" y="33636"/>
                  <a:pt x="21670" y="21670"/>
                </a:cubicBezTo>
                <a:cubicBezTo>
                  <a:pt x="21670" y="9704"/>
                  <a:pt x="11967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7"/>
          <p:cNvSpPr/>
          <p:nvPr/>
        </p:nvSpPr>
        <p:spPr>
          <a:xfrm>
            <a:off x="283850" y="3521624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7"/>
          <p:cNvSpPr/>
          <p:nvPr/>
        </p:nvSpPr>
        <p:spPr>
          <a:xfrm>
            <a:off x="-1177973" y="4249900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7"/>
          <p:cNvSpPr/>
          <p:nvPr/>
        </p:nvSpPr>
        <p:spPr>
          <a:xfrm>
            <a:off x="1005525" y="-54905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7"/>
          <p:cNvSpPr/>
          <p:nvPr/>
        </p:nvSpPr>
        <p:spPr>
          <a:xfrm>
            <a:off x="1332575" y="1144914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3" name="Google Shape;403;p47"/>
          <p:cNvSpPr/>
          <p:nvPr/>
        </p:nvSpPr>
        <p:spPr>
          <a:xfrm>
            <a:off x="1332575" y="84510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4" name="Google Shape;404;p47"/>
          <p:cNvSpPr/>
          <p:nvPr/>
        </p:nvSpPr>
        <p:spPr>
          <a:xfrm>
            <a:off x="1332575" y="53950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5" name="Google Shape;405;p47"/>
          <p:cNvSpPr/>
          <p:nvPr/>
        </p:nvSpPr>
        <p:spPr>
          <a:xfrm>
            <a:off x="934200" y="402415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6" name="Google Shape;406;p47"/>
          <p:cNvSpPr/>
          <p:nvPr/>
        </p:nvSpPr>
        <p:spPr>
          <a:xfrm rot="10800000">
            <a:off x="8482276" y="3432262"/>
            <a:ext cx="661724" cy="1403241"/>
          </a:xfrm>
          <a:custGeom>
            <a:rect b="b" l="l" r="r" t="t"/>
            <a:pathLst>
              <a:path extrusionOk="0" h="43340" w="21671">
                <a:moveTo>
                  <a:pt x="1" y="1"/>
                </a:moveTo>
                <a:lnTo>
                  <a:pt x="1" y="43339"/>
                </a:lnTo>
                <a:cubicBezTo>
                  <a:pt x="11967" y="43339"/>
                  <a:pt x="21670" y="33636"/>
                  <a:pt x="21670" y="21670"/>
                </a:cubicBezTo>
                <a:cubicBezTo>
                  <a:pt x="21670" y="9704"/>
                  <a:pt x="11967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7"/>
          <p:cNvSpPr/>
          <p:nvPr/>
        </p:nvSpPr>
        <p:spPr>
          <a:xfrm rot="10800000">
            <a:off x="8430761" y="-1232616"/>
            <a:ext cx="429383" cy="2789575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7"/>
          <p:cNvSpPr/>
          <p:nvPr/>
        </p:nvSpPr>
        <p:spPr>
          <a:xfrm rot="10800000">
            <a:off x="7855018" y="300898"/>
            <a:ext cx="2355948" cy="527786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7"/>
          <p:cNvSpPr/>
          <p:nvPr/>
        </p:nvSpPr>
        <p:spPr>
          <a:xfrm rot="10800000">
            <a:off x="8044268" y="297450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7"/>
          <p:cNvSpPr/>
          <p:nvPr/>
        </p:nvSpPr>
        <p:spPr>
          <a:xfrm rot="10800000">
            <a:off x="7460719" y="3630370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1" name="Google Shape;411;p47"/>
          <p:cNvSpPr/>
          <p:nvPr/>
        </p:nvSpPr>
        <p:spPr>
          <a:xfrm rot="10800000">
            <a:off x="7460719" y="3930184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2" name="Google Shape;412;p47"/>
          <p:cNvSpPr/>
          <p:nvPr/>
        </p:nvSpPr>
        <p:spPr>
          <a:xfrm rot="10800000">
            <a:off x="7460719" y="4235784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3" name="Google Shape;413;p47"/>
          <p:cNvSpPr/>
          <p:nvPr/>
        </p:nvSpPr>
        <p:spPr>
          <a:xfrm rot="10800000">
            <a:off x="8004593" y="-1598700"/>
            <a:ext cx="94200" cy="2653134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4" name="Google Shape;414;p47"/>
          <p:cNvSpPr txBox="1"/>
          <p:nvPr/>
        </p:nvSpPr>
        <p:spPr>
          <a:xfrm>
            <a:off x="2340900" y="3464053"/>
            <a:ext cx="44622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5" name="Google Shape;415;p47"/>
          <p:cNvSpPr txBox="1"/>
          <p:nvPr>
            <p:ph idx="1" type="subTitle"/>
          </p:nvPr>
        </p:nvSpPr>
        <p:spPr>
          <a:xfrm flipH="1">
            <a:off x="2940300" y="1564426"/>
            <a:ext cx="3263400" cy="14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8"/>
          <p:cNvSpPr txBox="1"/>
          <p:nvPr>
            <p:ph type="title"/>
          </p:nvPr>
        </p:nvSpPr>
        <p:spPr>
          <a:xfrm>
            <a:off x="7134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8" name="Google Shape;418;p48"/>
          <p:cNvSpPr txBox="1"/>
          <p:nvPr>
            <p:ph idx="1" type="subTitle"/>
          </p:nvPr>
        </p:nvSpPr>
        <p:spPr>
          <a:xfrm>
            <a:off x="5173825" y="1840650"/>
            <a:ext cx="2738100" cy="14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419" name="Google Shape;419;p48"/>
          <p:cNvSpPr/>
          <p:nvPr/>
        </p:nvSpPr>
        <p:spPr>
          <a:xfrm>
            <a:off x="8466739" y="4396015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8"/>
          <p:cNvSpPr/>
          <p:nvPr/>
        </p:nvSpPr>
        <p:spPr>
          <a:xfrm>
            <a:off x="8712058" y="3871350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8"/>
          <p:cNvSpPr/>
          <p:nvPr/>
        </p:nvSpPr>
        <p:spPr>
          <a:xfrm rot="10800000">
            <a:off x="189698" y="4690594"/>
            <a:ext cx="1059412" cy="561685"/>
          </a:xfrm>
          <a:custGeom>
            <a:rect b="b" l="l" r="r" t="t"/>
            <a:pathLst>
              <a:path extrusionOk="0" h="17348" w="34695">
                <a:moveTo>
                  <a:pt x="0" y="1"/>
                </a:moveTo>
                <a:cubicBezTo>
                  <a:pt x="0" y="9573"/>
                  <a:pt x="7763" y="17348"/>
                  <a:pt x="17348" y="17348"/>
                </a:cubicBezTo>
                <a:cubicBezTo>
                  <a:pt x="26932" y="17348"/>
                  <a:pt x="34695" y="9573"/>
                  <a:pt x="34695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8"/>
          <p:cNvSpPr/>
          <p:nvPr/>
        </p:nvSpPr>
        <p:spPr>
          <a:xfrm rot="-5400000">
            <a:off x="89191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8"/>
          <p:cNvSpPr/>
          <p:nvPr/>
        </p:nvSpPr>
        <p:spPr>
          <a:xfrm rot="-5400000">
            <a:off x="84920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8"/>
          <p:cNvSpPr/>
          <p:nvPr/>
        </p:nvSpPr>
        <p:spPr>
          <a:xfrm rot="-5400000">
            <a:off x="80649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8"/>
          <p:cNvSpPr/>
          <p:nvPr/>
        </p:nvSpPr>
        <p:spPr>
          <a:xfrm>
            <a:off x="1422276" y="4739750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8"/>
          <p:cNvSpPr/>
          <p:nvPr/>
        </p:nvSpPr>
        <p:spPr>
          <a:xfrm>
            <a:off x="-104550" y="348640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8"/>
          <p:cNvSpPr/>
          <p:nvPr/>
        </p:nvSpPr>
        <p:spPr>
          <a:xfrm>
            <a:off x="290471" y="-1829275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1">
  <p:cSld name="ONE_COLUMN_TEXT_1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 txBox="1"/>
          <p:nvPr>
            <p:ph type="title"/>
          </p:nvPr>
        </p:nvSpPr>
        <p:spPr>
          <a:xfrm>
            <a:off x="4572000" y="1724176"/>
            <a:ext cx="3434400" cy="11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0" name="Google Shape;430;p49"/>
          <p:cNvSpPr txBox="1"/>
          <p:nvPr>
            <p:ph idx="1" type="subTitle"/>
          </p:nvPr>
        </p:nvSpPr>
        <p:spPr>
          <a:xfrm>
            <a:off x="4572000" y="2918490"/>
            <a:ext cx="3758700" cy="3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9pPr>
          </a:lstStyle>
          <a:p/>
        </p:txBody>
      </p:sp>
      <p:sp>
        <p:nvSpPr>
          <p:cNvPr id="431" name="Google Shape;431;p49"/>
          <p:cNvSpPr/>
          <p:nvPr/>
        </p:nvSpPr>
        <p:spPr>
          <a:xfrm flipH="1">
            <a:off x="8601776" y="-682208"/>
            <a:ext cx="429383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9"/>
          <p:cNvSpPr/>
          <p:nvPr/>
        </p:nvSpPr>
        <p:spPr>
          <a:xfrm flipH="1">
            <a:off x="7454716" y="663832"/>
            <a:ext cx="2566309" cy="169775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9"/>
          <p:cNvSpPr/>
          <p:nvPr/>
        </p:nvSpPr>
        <p:spPr>
          <a:xfrm flipH="1">
            <a:off x="478548" y="-75269"/>
            <a:ext cx="94200" cy="4608489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9"/>
          <p:cNvSpPr/>
          <p:nvPr/>
        </p:nvSpPr>
        <p:spPr>
          <a:xfrm flipH="1" rot="-5400000">
            <a:off x="2753895" y="4236552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9"/>
          <p:cNvSpPr/>
          <p:nvPr/>
        </p:nvSpPr>
        <p:spPr>
          <a:xfrm flipH="1" rot="-5400000">
            <a:off x="2447070" y="4236552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9"/>
          <p:cNvSpPr/>
          <p:nvPr/>
        </p:nvSpPr>
        <p:spPr>
          <a:xfrm flipH="1" rot="-5400000">
            <a:off x="2140244" y="4236552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9"/>
          <p:cNvSpPr/>
          <p:nvPr/>
        </p:nvSpPr>
        <p:spPr>
          <a:xfrm flipH="1" rot="5400000">
            <a:off x="6788318" y="-677357"/>
            <a:ext cx="94200" cy="4897263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9"/>
          <p:cNvSpPr txBox="1"/>
          <p:nvPr>
            <p:ph idx="2" type="subTitle"/>
          </p:nvPr>
        </p:nvSpPr>
        <p:spPr>
          <a:xfrm>
            <a:off x="4572000" y="3202425"/>
            <a:ext cx="31455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2">
  <p:cSld name="ONE_COLUMN_TEXT_1_1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0"/>
          <p:cNvSpPr txBox="1"/>
          <p:nvPr>
            <p:ph type="title"/>
          </p:nvPr>
        </p:nvSpPr>
        <p:spPr>
          <a:xfrm>
            <a:off x="892600" y="1724176"/>
            <a:ext cx="3434400" cy="11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1" name="Google Shape;441;p50"/>
          <p:cNvSpPr txBox="1"/>
          <p:nvPr>
            <p:ph idx="1" type="subTitle"/>
          </p:nvPr>
        </p:nvSpPr>
        <p:spPr>
          <a:xfrm>
            <a:off x="568300" y="2918490"/>
            <a:ext cx="3758700" cy="3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/>
            </a:lvl9pPr>
          </a:lstStyle>
          <a:p/>
        </p:txBody>
      </p:sp>
      <p:sp>
        <p:nvSpPr>
          <p:cNvPr id="442" name="Google Shape;442;p50"/>
          <p:cNvSpPr/>
          <p:nvPr/>
        </p:nvSpPr>
        <p:spPr>
          <a:xfrm>
            <a:off x="92552" y="-682208"/>
            <a:ext cx="429383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0"/>
          <p:cNvSpPr/>
          <p:nvPr/>
        </p:nvSpPr>
        <p:spPr>
          <a:xfrm>
            <a:off x="-897314" y="663832"/>
            <a:ext cx="2566309" cy="169775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0"/>
          <p:cNvSpPr/>
          <p:nvPr/>
        </p:nvSpPr>
        <p:spPr>
          <a:xfrm>
            <a:off x="8550962" y="-75269"/>
            <a:ext cx="94200" cy="4608489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0"/>
          <p:cNvSpPr/>
          <p:nvPr/>
        </p:nvSpPr>
        <p:spPr>
          <a:xfrm rot="-5400000">
            <a:off x="2241192" y="-677357"/>
            <a:ext cx="94200" cy="4897263"/>
          </a:xfrm>
          <a:custGeom>
            <a:rect b="b" l="l" r="r" t="t"/>
            <a:pathLst>
              <a:path extrusionOk="0" h="73200" w="3085">
                <a:moveTo>
                  <a:pt x="1" y="0"/>
                </a:moveTo>
                <a:lnTo>
                  <a:pt x="1" y="73200"/>
                </a:lnTo>
                <a:lnTo>
                  <a:pt x="3085" y="73200"/>
                </a:lnTo>
                <a:lnTo>
                  <a:pt x="308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0"/>
          <p:cNvSpPr txBox="1"/>
          <p:nvPr>
            <p:ph idx="2" type="subTitle"/>
          </p:nvPr>
        </p:nvSpPr>
        <p:spPr>
          <a:xfrm>
            <a:off x="1178275" y="3202425"/>
            <a:ext cx="31488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">
    <p:bg>
      <p:bgPr>
        <a:solidFill>
          <a:schemeClr val="dk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"/>
          <p:cNvSpPr txBox="1"/>
          <p:nvPr>
            <p:ph type="ctrTitle"/>
          </p:nvPr>
        </p:nvSpPr>
        <p:spPr>
          <a:xfrm>
            <a:off x="721950" y="1501802"/>
            <a:ext cx="1906500" cy="4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9" name="Google Shape;449;p51"/>
          <p:cNvSpPr txBox="1"/>
          <p:nvPr>
            <p:ph idx="1" type="subTitle"/>
          </p:nvPr>
        </p:nvSpPr>
        <p:spPr>
          <a:xfrm>
            <a:off x="760813" y="1780207"/>
            <a:ext cx="1828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0" name="Google Shape;450;p51"/>
          <p:cNvSpPr txBox="1"/>
          <p:nvPr>
            <p:ph idx="2" type="ctrTitle"/>
          </p:nvPr>
        </p:nvSpPr>
        <p:spPr>
          <a:xfrm>
            <a:off x="3709616" y="1501202"/>
            <a:ext cx="19065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1" name="Google Shape;451;p51"/>
          <p:cNvSpPr txBox="1"/>
          <p:nvPr>
            <p:ph idx="3" type="subTitle"/>
          </p:nvPr>
        </p:nvSpPr>
        <p:spPr>
          <a:xfrm>
            <a:off x="3749516" y="1767077"/>
            <a:ext cx="18267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2" name="Google Shape;452;p51"/>
          <p:cNvSpPr txBox="1"/>
          <p:nvPr>
            <p:ph idx="4" type="ctrTitle"/>
          </p:nvPr>
        </p:nvSpPr>
        <p:spPr>
          <a:xfrm>
            <a:off x="6520231" y="1501202"/>
            <a:ext cx="19065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3" name="Google Shape;453;p51"/>
          <p:cNvSpPr txBox="1"/>
          <p:nvPr>
            <p:ph idx="5" type="subTitle"/>
          </p:nvPr>
        </p:nvSpPr>
        <p:spPr>
          <a:xfrm>
            <a:off x="6559081" y="1767108"/>
            <a:ext cx="1828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4" name="Google Shape;454;p51"/>
          <p:cNvSpPr txBox="1"/>
          <p:nvPr>
            <p:ph idx="6" type="ctrTitle"/>
          </p:nvPr>
        </p:nvSpPr>
        <p:spPr>
          <a:xfrm>
            <a:off x="721963" y="3222152"/>
            <a:ext cx="19065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5" name="Google Shape;455;p51"/>
          <p:cNvSpPr txBox="1"/>
          <p:nvPr>
            <p:ph idx="7" type="subTitle"/>
          </p:nvPr>
        </p:nvSpPr>
        <p:spPr>
          <a:xfrm>
            <a:off x="760813" y="3491404"/>
            <a:ext cx="1828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6" name="Google Shape;456;p51"/>
          <p:cNvSpPr txBox="1"/>
          <p:nvPr>
            <p:ph idx="8" type="ctrTitle"/>
          </p:nvPr>
        </p:nvSpPr>
        <p:spPr>
          <a:xfrm>
            <a:off x="3709616" y="3222152"/>
            <a:ext cx="19065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7" name="Google Shape;457;p51"/>
          <p:cNvSpPr txBox="1"/>
          <p:nvPr>
            <p:ph idx="9" type="subTitle"/>
          </p:nvPr>
        </p:nvSpPr>
        <p:spPr>
          <a:xfrm>
            <a:off x="3748466" y="3476768"/>
            <a:ext cx="1828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8" name="Google Shape;458;p51"/>
          <p:cNvSpPr txBox="1"/>
          <p:nvPr>
            <p:ph idx="13" type="ctrTitle"/>
          </p:nvPr>
        </p:nvSpPr>
        <p:spPr>
          <a:xfrm>
            <a:off x="6520231" y="3222152"/>
            <a:ext cx="19065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9" name="Google Shape;459;p51"/>
          <p:cNvSpPr txBox="1"/>
          <p:nvPr>
            <p:ph idx="14" type="subTitle"/>
          </p:nvPr>
        </p:nvSpPr>
        <p:spPr>
          <a:xfrm>
            <a:off x="6559081" y="3476792"/>
            <a:ext cx="1828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0" name="Google Shape;460;p51"/>
          <p:cNvSpPr txBox="1"/>
          <p:nvPr>
            <p:ph idx="15" type="ctrTitle"/>
          </p:nvPr>
        </p:nvSpPr>
        <p:spPr>
          <a:xfrm flipH="1">
            <a:off x="594350" y="417127"/>
            <a:ext cx="7955400" cy="616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chemeClr val="dk2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/>
          <p:nvPr>
            <p:ph type="title"/>
          </p:nvPr>
        </p:nvSpPr>
        <p:spPr>
          <a:xfrm>
            <a:off x="713250" y="439375"/>
            <a:ext cx="7717500" cy="10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3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3"/>
          <p:cNvSpPr txBox="1"/>
          <p:nvPr>
            <p:ph type="title"/>
          </p:nvPr>
        </p:nvSpPr>
        <p:spPr>
          <a:xfrm>
            <a:off x="713425" y="417244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5" name="Google Shape;465;p53"/>
          <p:cNvSpPr txBox="1"/>
          <p:nvPr>
            <p:ph idx="1" type="subTitle"/>
          </p:nvPr>
        </p:nvSpPr>
        <p:spPr>
          <a:xfrm>
            <a:off x="611725" y="1884675"/>
            <a:ext cx="7923300" cy="1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5080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5080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5080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5080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5080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5080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5080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5080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title and list ">
  <p:cSld name="CUSTOM_3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"/>
          <p:cNvSpPr txBox="1"/>
          <p:nvPr>
            <p:ph type="title"/>
          </p:nvPr>
        </p:nvSpPr>
        <p:spPr>
          <a:xfrm>
            <a:off x="997150" y="2271125"/>
            <a:ext cx="3434400" cy="6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8" name="Google Shape;468;p54"/>
          <p:cNvSpPr txBox="1"/>
          <p:nvPr>
            <p:ph idx="1" type="subTitle"/>
          </p:nvPr>
        </p:nvSpPr>
        <p:spPr>
          <a:xfrm>
            <a:off x="4546975" y="1584875"/>
            <a:ext cx="3883800" cy="19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1500"/>
            </a:lvl9pPr>
          </a:lstStyle>
          <a:p/>
        </p:txBody>
      </p:sp>
      <p:sp>
        <p:nvSpPr>
          <p:cNvPr id="469" name="Google Shape;469;p54"/>
          <p:cNvSpPr/>
          <p:nvPr/>
        </p:nvSpPr>
        <p:spPr>
          <a:xfrm>
            <a:off x="7891775" y="4396015"/>
            <a:ext cx="1394289" cy="89107"/>
          </a:xfrm>
          <a:custGeom>
            <a:rect b="b" l="l" r="r" t="t"/>
            <a:pathLst>
              <a:path extrusionOk="0" h="21254" w="45662">
                <a:moveTo>
                  <a:pt x="1" y="1"/>
                </a:moveTo>
                <a:lnTo>
                  <a:pt x="1" y="21253"/>
                </a:lnTo>
                <a:lnTo>
                  <a:pt x="45661" y="21253"/>
                </a:lnTo>
                <a:lnTo>
                  <a:pt x="45661" y="1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4"/>
          <p:cNvSpPr/>
          <p:nvPr/>
        </p:nvSpPr>
        <p:spPr>
          <a:xfrm>
            <a:off x="8669196" y="2218100"/>
            <a:ext cx="215021" cy="3433140"/>
          </a:xfrm>
          <a:custGeom>
            <a:rect b="b" l="l" r="r" t="t"/>
            <a:pathLst>
              <a:path extrusionOk="0" h="37256" w="23825">
                <a:moveTo>
                  <a:pt x="0" y="1"/>
                </a:moveTo>
                <a:lnTo>
                  <a:pt x="0" y="37255"/>
                </a:lnTo>
                <a:lnTo>
                  <a:pt x="23825" y="37255"/>
                </a:lnTo>
                <a:lnTo>
                  <a:pt x="23825" y="1"/>
                </a:lnTo>
                <a:close/>
              </a:path>
            </a:pathLst>
          </a:custGeom>
          <a:solidFill>
            <a:srgbClr val="3500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4"/>
          <p:cNvSpPr/>
          <p:nvPr/>
        </p:nvSpPr>
        <p:spPr>
          <a:xfrm rot="10800000">
            <a:off x="400623" y="4690594"/>
            <a:ext cx="1059412" cy="561685"/>
          </a:xfrm>
          <a:custGeom>
            <a:rect b="b" l="l" r="r" t="t"/>
            <a:pathLst>
              <a:path extrusionOk="0" h="17348" w="34695">
                <a:moveTo>
                  <a:pt x="0" y="1"/>
                </a:moveTo>
                <a:cubicBezTo>
                  <a:pt x="0" y="9573"/>
                  <a:pt x="7763" y="17348"/>
                  <a:pt x="17348" y="17348"/>
                </a:cubicBezTo>
                <a:cubicBezTo>
                  <a:pt x="26932" y="17348"/>
                  <a:pt x="34695" y="9573"/>
                  <a:pt x="34695" y="1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4"/>
          <p:cNvSpPr/>
          <p:nvPr/>
        </p:nvSpPr>
        <p:spPr>
          <a:xfrm>
            <a:off x="4711051" y="-1683100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54"/>
          <p:cNvSpPr/>
          <p:nvPr/>
        </p:nvSpPr>
        <p:spPr>
          <a:xfrm rot="-5400000">
            <a:off x="89191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4"/>
          <p:cNvSpPr/>
          <p:nvPr/>
        </p:nvSpPr>
        <p:spPr>
          <a:xfrm rot="-5400000">
            <a:off x="84920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4"/>
          <p:cNvSpPr/>
          <p:nvPr/>
        </p:nvSpPr>
        <p:spPr>
          <a:xfrm rot="-5400000">
            <a:off x="8064920" y="166725"/>
            <a:ext cx="350700" cy="30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4"/>
          <p:cNvSpPr/>
          <p:nvPr/>
        </p:nvSpPr>
        <p:spPr>
          <a:xfrm>
            <a:off x="4244550" y="234718"/>
            <a:ext cx="1878177" cy="167330"/>
          </a:xfrm>
          <a:custGeom>
            <a:rect b="b" l="l" r="r" t="t"/>
            <a:pathLst>
              <a:path extrusionOk="0" h="16301" w="61509">
                <a:moveTo>
                  <a:pt x="0" y="1"/>
                </a:moveTo>
                <a:lnTo>
                  <a:pt x="0" y="16300"/>
                </a:lnTo>
                <a:lnTo>
                  <a:pt x="61508" y="16300"/>
                </a:lnTo>
                <a:lnTo>
                  <a:pt x="61508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4"/>
          <p:cNvSpPr/>
          <p:nvPr/>
        </p:nvSpPr>
        <p:spPr>
          <a:xfrm>
            <a:off x="1633201" y="4078425"/>
            <a:ext cx="174791" cy="2259399"/>
          </a:xfrm>
          <a:custGeom>
            <a:rect b="b" l="l" r="r" t="t"/>
            <a:pathLst>
              <a:path extrusionOk="0" h="69783" w="14062">
                <a:moveTo>
                  <a:pt x="1" y="0"/>
                </a:moveTo>
                <a:lnTo>
                  <a:pt x="1" y="69783"/>
                </a:lnTo>
                <a:lnTo>
                  <a:pt x="14062" y="69783"/>
                </a:lnTo>
                <a:lnTo>
                  <a:pt x="14062" y="0"/>
                </a:lnTo>
                <a:close/>
              </a:path>
            </a:pathLst>
          </a:custGeom>
          <a:solidFill>
            <a:srgbClr val="FF0D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4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55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480" name="Google Shape;480;p55"/>
            <p:cNvSpPr/>
            <p:nvPr/>
          </p:nvSpPr>
          <p:spPr>
            <a:xfrm>
              <a:off x="7625675" y="408622"/>
              <a:ext cx="808827" cy="645494"/>
            </a:xfrm>
            <a:custGeom>
              <a:rect b="b" l="l" r="r" t="t"/>
              <a:pathLst>
                <a:path extrusionOk="0" h="49059" w="61461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5"/>
            <p:cNvSpPr/>
            <p:nvPr/>
          </p:nvSpPr>
          <p:spPr>
            <a:xfrm>
              <a:off x="855672" y="238550"/>
              <a:ext cx="599324" cy="348163"/>
            </a:xfrm>
            <a:custGeom>
              <a:rect b="b" l="l" r="r" t="t"/>
              <a:pathLst>
                <a:path extrusionOk="0" h="35554" w="61218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55"/>
            <p:cNvSpPr/>
            <p:nvPr/>
          </p:nvSpPr>
          <p:spPr>
            <a:xfrm>
              <a:off x="8585054" y="237150"/>
              <a:ext cx="717322" cy="416604"/>
            </a:xfrm>
            <a:custGeom>
              <a:rect b="b" l="l" r="r" t="t"/>
              <a:pathLst>
                <a:path extrusionOk="0" h="35554" w="61218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5"/>
            <p:cNvSpPr/>
            <p:nvPr/>
          </p:nvSpPr>
          <p:spPr>
            <a:xfrm>
              <a:off x="-242443" y="427082"/>
              <a:ext cx="1178906" cy="684681"/>
            </a:xfrm>
            <a:custGeom>
              <a:rect b="b" l="l" r="r" t="t"/>
              <a:pathLst>
                <a:path extrusionOk="0" h="35554" w="61218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55"/>
          <p:cNvSpPr txBox="1"/>
          <p:nvPr>
            <p:ph idx="1" type="body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485" name="Google Shape;485;p55"/>
          <p:cNvSpPr/>
          <p:nvPr/>
        </p:nvSpPr>
        <p:spPr>
          <a:xfrm>
            <a:off x="-1533" y="4560882"/>
            <a:ext cx="9150702" cy="582654"/>
          </a:xfrm>
          <a:custGeom>
            <a:rect b="b" l="l" r="r" t="t"/>
            <a:pathLst>
              <a:path extrusionOk="0" h="18633" w="285113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55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487" name="Google Shape;487;p55"/>
            <p:cNvSpPr/>
            <p:nvPr/>
          </p:nvSpPr>
          <p:spPr>
            <a:xfrm>
              <a:off x="6554556" y="4623505"/>
              <a:ext cx="7127825" cy="588345"/>
            </a:xfrm>
            <a:custGeom>
              <a:rect b="b" l="l" r="r" t="t"/>
              <a:pathLst>
                <a:path extrusionOk="0" h="18815" w="285113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55"/>
            <p:cNvSpPr/>
            <p:nvPr/>
          </p:nvSpPr>
          <p:spPr>
            <a:xfrm>
              <a:off x="6554556" y="4761756"/>
              <a:ext cx="7127825" cy="582654"/>
            </a:xfrm>
            <a:custGeom>
              <a:rect b="b" l="l" r="r" t="t"/>
              <a:pathLst>
                <a:path extrusionOk="0" h="18633" w="285113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55"/>
          <p:cNvSpPr txBox="1"/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uerpo 1">
  <p:cSld name="TITLE_AND_BODY_5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5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93" name="Google Shape;493;p5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5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Google Shape;495;p5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6" name="Google Shape;496;p5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7" name="Google Shape;497;p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2749275" y="0"/>
            <a:ext cx="6394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4803825" y="1109900"/>
            <a:ext cx="3395700" cy="56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4803825" y="1840000"/>
            <a:ext cx="3395700" cy="2193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955050"/>
            <a:ext cx="3951000" cy="323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713225" y="1301550"/>
            <a:ext cx="2746200" cy="25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712575" y="1233175"/>
            <a:ext cx="3837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712575" y="2803075"/>
            <a:ext cx="383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572000" y="724075"/>
            <a:ext cx="3859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2064550" y="536925"/>
            <a:ext cx="5014800" cy="406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2467000" y="1505400"/>
            <a:ext cx="4209900" cy="17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</a:lstStyle>
          <a:p/>
        </p:txBody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2467050" y="3255600"/>
            <a:ext cx="4209900" cy="382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2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2575" y="1235088"/>
            <a:ext cx="7719000" cy="3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□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□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orient="horz" pos="34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2897">
          <p15:clr>
            <a:srgbClr val="EA4335"/>
          </p15:clr>
        </p15:guide>
        <p15:guide id="9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610829" y="445025"/>
            <a:ext cx="811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ighteous"/>
              <a:buNone/>
              <a:defRPr sz="33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610829" y="1152475"/>
            <a:ext cx="8119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  <a:defRPr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■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●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■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●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ubik"/>
              <a:buChar char="■"/>
              <a:defRPr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gif"/><Relationship Id="rId4" Type="http://schemas.openxmlformats.org/officeDocument/2006/relationships/hyperlink" Target="http://drive.google.com/file/d/1c5V1r3mP06zUzIDvoNf1g2wIi3DYOzut/view" TargetMode="External"/><Relationship Id="rId5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gif"/><Relationship Id="rId4" Type="http://schemas.openxmlformats.org/officeDocument/2006/relationships/hyperlink" Target="http://drive.google.com/file/d/1c5V1r3mP06zUzIDvoNf1g2wIi3DYOzut/view" TargetMode="External"/><Relationship Id="rId5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15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"/>
          <p:cNvSpPr txBox="1"/>
          <p:nvPr>
            <p:ph idx="1" type="subTitle"/>
          </p:nvPr>
        </p:nvSpPr>
        <p:spPr>
          <a:xfrm>
            <a:off x="439469" y="3707925"/>
            <a:ext cx="3320700" cy="3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Logical math intelligence</a:t>
            </a:r>
            <a:endParaRPr sz="1500"/>
          </a:p>
        </p:txBody>
      </p:sp>
      <p:sp>
        <p:nvSpPr>
          <p:cNvPr id="503" name="Google Shape;503;p57"/>
          <p:cNvSpPr txBox="1"/>
          <p:nvPr>
            <p:ph type="ctrTitle"/>
          </p:nvPr>
        </p:nvSpPr>
        <p:spPr>
          <a:xfrm>
            <a:off x="85925" y="2180838"/>
            <a:ext cx="4027800" cy="7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Deep in the thousand world!</a:t>
            </a:r>
            <a:endParaRPr sz="3900"/>
          </a:p>
        </p:txBody>
      </p:sp>
      <p:grpSp>
        <p:nvGrpSpPr>
          <p:cNvPr id="504" name="Google Shape;504;p57"/>
          <p:cNvGrpSpPr/>
          <p:nvPr/>
        </p:nvGrpSpPr>
        <p:grpSpPr>
          <a:xfrm>
            <a:off x="6059244" y="1035192"/>
            <a:ext cx="1695830" cy="2292626"/>
            <a:chOff x="4634975" y="3464038"/>
            <a:chExt cx="999900" cy="1351625"/>
          </a:xfrm>
        </p:grpSpPr>
        <p:sp>
          <p:nvSpPr>
            <p:cNvPr id="505" name="Google Shape;505;p57"/>
            <p:cNvSpPr/>
            <p:nvPr/>
          </p:nvSpPr>
          <p:spPr>
            <a:xfrm>
              <a:off x="5041925" y="4672038"/>
              <a:ext cx="20500" cy="127700"/>
            </a:xfrm>
            <a:custGeom>
              <a:rect b="b" l="l" r="r" t="t"/>
              <a:pathLst>
                <a:path extrusionOk="0" h="5108" w="820">
                  <a:moveTo>
                    <a:pt x="589" y="0"/>
                  </a:moveTo>
                  <a:cubicBezTo>
                    <a:pt x="501" y="0"/>
                    <a:pt x="415" y="53"/>
                    <a:pt x="401" y="170"/>
                  </a:cubicBezTo>
                  <a:cubicBezTo>
                    <a:pt x="367" y="337"/>
                    <a:pt x="0" y="3740"/>
                    <a:pt x="201" y="4940"/>
                  </a:cubicBezTo>
                  <a:cubicBezTo>
                    <a:pt x="234" y="5041"/>
                    <a:pt x="301" y="5107"/>
                    <a:pt x="401" y="5107"/>
                  </a:cubicBezTo>
                  <a:lnTo>
                    <a:pt x="467" y="5107"/>
                  </a:lnTo>
                  <a:cubicBezTo>
                    <a:pt x="568" y="5107"/>
                    <a:pt x="634" y="4974"/>
                    <a:pt x="634" y="4874"/>
                  </a:cubicBezTo>
                  <a:cubicBezTo>
                    <a:pt x="434" y="3740"/>
                    <a:pt x="801" y="270"/>
                    <a:pt x="801" y="237"/>
                  </a:cubicBezTo>
                  <a:cubicBezTo>
                    <a:pt x="820" y="87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7"/>
            <p:cNvSpPr/>
            <p:nvPr/>
          </p:nvSpPr>
          <p:spPr>
            <a:xfrm>
              <a:off x="4998700" y="4785838"/>
              <a:ext cx="57825" cy="23725"/>
            </a:xfrm>
            <a:custGeom>
              <a:rect b="b" l="l" r="r" t="t"/>
              <a:pathLst>
                <a:path extrusionOk="0" h="949" w="2313">
                  <a:moveTo>
                    <a:pt x="1240" y="1"/>
                  </a:moveTo>
                  <a:cubicBezTo>
                    <a:pt x="676" y="1"/>
                    <a:pt x="79" y="183"/>
                    <a:pt x="28" y="622"/>
                  </a:cubicBezTo>
                  <a:cubicBezTo>
                    <a:pt x="0" y="848"/>
                    <a:pt x="385" y="948"/>
                    <a:pt x="843" y="948"/>
                  </a:cubicBezTo>
                  <a:cubicBezTo>
                    <a:pt x="1466" y="948"/>
                    <a:pt x="2225" y="763"/>
                    <a:pt x="2263" y="455"/>
                  </a:cubicBezTo>
                  <a:cubicBezTo>
                    <a:pt x="2313" y="175"/>
                    <a:pt x="1792" y="1"/>
                    <a:pt x="1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7"/>
            <p:cNvSpPr/>
            <p:nvPr/>
          </p:nvSpPr>
          <p:spPr>
            <a:xfrm>
              <a:off x="5245400" y="4676113"/>
              <a:ext cx="18375" cy="127800"/>
            </a:xfrm>
            <a:custGeom>
              <a:rect b="b" l="l" r="r" t="t"/>
              <a:pathLst>
                <a:path extrusionOk="0" h="5112" w="735">
                  <a:moveTo>
                    <a:pt x="418" y="1"/>
                  </a:moveTo>
                  <a:cubicBezTo>
                    <a:pt x="402" y="1"/>
                    <a:pt x="385" y="3"/>
                    <a:pt x="368" y="7"/>
                  </a:cubicBezTo>
                  <a:cubicBezTo>
                    <a:pt x="267" y="7"/>
                    <a:pt x="167" y="107"/>
                    <a:pt x="167" y="208"/>
                  </a:cubicBezTo>
                  <a:cubicBezTo>
                    <a:pt x="167" y="274"/>
                    <a:pt x="301" y="3743"/>
                    <a:pt x="34" y="4844"/>
                  </a:cubicBezTo>
                  <a:cubicBezTo>
                    <a:pt x="1" y="4978"/>
                    <a:pt x="67" y="5078"/>
                    <a:pt x="201" y="5111"/>
                  </a:cubicBezTo>
                  <a:lnTo>
                    <a:pt x="234" y="5111"/>
                  </a:lnTo>
                  <a:cubicBezTo>
                    <a:pt x="334" y="5111"/>
                    <a:pt x="434" y="5044"/>
                    <a:pt x="434" y="4944"/>
                  </a:cubicBezTo>
                  <a:cubicBezTo>
                    <a:pt x="734" y="3777"/>
                    <a:pt x="601" y="341"/>
                    <a:pt x="601" y="208"/>
                  </a:cubicBezTo>
                  <a:cubicBezTo>
                    <a:pt x="601" y="92"/>
                    <a:pt x="526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7"/>
            <p:cNvSpPr/>
            <p:nvPr/>
          </p:nvSpPr>
          <p:spPr>
            <a:xfrm>
              <a:off x="5248000" y="4790963"/>
              <a:ext cx="55800" cy="24700"/>
            </a:xfrm>
            <a:custGeom>
              <a:rect b="b" l="l" r="r" t="t"/>
              <a:pathLst>
                <a:path extrusionOk="0" h="988" w="2232">
                  <a:moveTo>
                    <a:pt x="895" y="1"/>
                  </a:moveTo>
                  <a:cubicBezTo>
                    <a:pt x="417" y="1"/>
                    <a:pt x="1" y="134"/>
                    <a:pt x="30" y="384"/>
                  </a:cubicBezTo>
                  <a:cubicBezTo>
                    <a:pt x="51" y="738"/>
                    <a:pt x="903" y="988"/>
                    <a:pt x="1541" y="988"/>
                  </a:cubicBezTo>
                  <a:cubicBezTo>
                    <a:pt x="1925" y="988"/>
                    <a:pt x="2232" y="897"/>
                    <a:pt x="2232" y="684"/>
                  </a:cubicBezTo>
                  <a:cubicBezTo>
                    <a:pt x="2213" y="217"/>
                    <a:pt x="1504" y="1"/>
                    <a:pt x="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7"/>
            <p:cNvSpPr/>
            <p:nvPr/>
          </p:nvSpPr>
          <p:spPr>
            <a:xfrm>
              <a:off x="4634975" y="3464038"/>
              <a:ext cx="999900" cy="861975"/>
            </a:xfrm>
            <a:custGeom>
              <a:rect b="b" l="l" r="r" t="t"/>
              <a:pathLst>
                <a:path extrusionOk="0" h="34479" w="39996">
                  <a:moveTo>
                    <a:pt x="20305" y="18467"/>
                  </a:moveTo>
                  <a:cubicBezTo>
                    <a:pt x="21409" y="18467"/>
                    <a:pt x="22490" y="18847"/>
                    <a:pt x="23250" y="19636"/>
                  </a:cubicBezTo>
                  <a:cubicBezTo>
                    <a:pt x="24885" y="21371"/>
                    <a:pt x="24851" y="24840"/>
                    <a:pt x="24584" y="27342"/>
                  </a:cubicBezTo>
                  <a:cubicBezTo>
                    <a:pt x="24323" y="29524"/>
                    <a:pt x="23451" y="32265"/>
                    <a:pt x="20089" y="32265"/>
                  </a:cubicBezTo>
                  <a:cubicBezTo>
                    <a:pt x="19597" y="32265"/>
                    <a:pt x="19051" y="32206"/>
                    <a:pt x="18447" y="32079"/>
                  </a:cubicBezTo>
                  <a:cubicBezTo>
                    <a:pt x="13443" y="31045"/>
                    <a:pt x="15044" y="22338"/>
                    <a:pt x="16579" y="20270"/>
                  </a:cubicBezTo>
                  <a:cubicBezTo>
                    <a:pt x="17440" y="19090"/>
                    <a:pt x="18891" y="18467"/>
                    <a:pt x="20305" y="18467"/>
                  </a:cubicBezTo>
                  <a:close/>
                  <a:moveTo>
                    <a:pt x="20350" y="0"/>
                  </a:moveTo>
                  <a:cubicBezTo>
                    <a:pt x="19553" y="0"/>
                    <a:pt x="18729" y="40"/>
                    <a:pt x="17880" y="122"/>
                  </a:cubicBezTo>
                  <a:cubicBezTo>
                    <a:pt x="9974" y="890"/>
                    <a:pt x="0" y="8028"/>
                    <a:pt x="934" y="28042"/>
                  </a:cubicBezTo>
                  <a:cubicBezTo>
                    <a:pt x="968" y="28743"/>
                    <a:pt x="1001" y="29443"/>
                    <a:pt x="1068" y="30077"/>
                  </a:cubicBezTo>
                  <a:lnTo>
                    <a:pt x="1134" y="30077"/>
                  </a:lnTo>
                  <a:cubicBezTo>
                    <a:pt x="1134" y="30077"/>
                    <a:pt x="10380" y="34478"/>
                    <a:pt x="21951" y="34478"/>
                  </a:cubicBezTo>
                  <a:cubicBezTo>
                    <a:pt x="27475" y="34478"/>
                    <a:pt x="33530" y="33475"/>
                    <a:pt x="39362" y="30511"/>
                  </a:cubicBezTo>
                  <a:lnTo>
                    <a:pt x="39428" y="30511"/>
                  </a:lnTo>
                  <a:cubicBezTo>
                    <a:pt x="39862" y="27108"/>
                    <a:pt x="39995" y="23673"/>
                    <a:pt x="39862" y="20270"/>
                  </a:cubicBezTo>
                  <a:cubicBezTo>
                    <a:pt x="39548" y="10743"/>
                    <a:pt x="33453" y="0"/>
                    <a:pt x="20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7"/>
            <p:cNvSpPr/>
            <p:nvPr/>
          </p:nvSpPr>
          <p:spPr>
            <a:xfrm>
              <a:off x="4662475" y="4215963"/>
              <a:ext cx="959050" cy="471350"/>
            </a:xfrm>
            <a:custGeom>
              <a:rect b="b" l="l" r="r" t="t"/>
              <a:pathLst>
                <a:path extrusionOk="0" h="18854" w="38362">
                  <a:moveTo>
                    <a:pt x="1" y="0"/>
                  </a:moveTo>
                  <a:cubicBezTo>
                    <a:pt x="1444" y="15371"/>
                    <a:pt x="10733" y="18854"/>
                    <a:pt x="19991" y="18854"/>
                  </a:cubicBezTo>
                  <a:cubicBezTo>
                    <a:pt x="20578" y="18854"/>
                    <a:pt x="21165" y="18840"/>
                    <a:pt x="21750" y="18814"/>
                  </a:cubicBezTo>
                  <a:cubicBezTo>
                    <a:pt x="30256" y="18480"/>
                    <a:pt x="36660" y="13577"/>
                    <a:pt x="38362" y="434"/>
                  </a:cubicBezTo>
                  <a:lnTo>
                    <a:pt x="38295" y="434"/>
                  </a:lnTo>
                  <a:cubicBezTo>
                    <a:pt x="32453" y="3398"/>
                    <a:pt x="26394" y="4401"/>
                    <a:pt x="20870" y="4401"/>
                  </a:cubicBezTo>
                  <a:cubicBezTo>
                    <a:pt x="9298" y="4401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7"/>
            <p:cNvSpPr/>
            <p:nvPr/>
          </p:nvSpPr>
          <p:spPr>
            <a:xfrm>
              <a:off x="4892975" y="3693738"/>
              <a:ext cx="273225" cy="147975"/>
            </a:xfrm>
            <a:custGeom>
              <a:rect b="b" l="l" r="r" t="t"/>
              <a:pathLst>
                <a:path extrusionOk="0" h="5919" w="10929">
                  <a:moveTo>
                    <a:pt x="8422" y="1"/>
                  </a:moveTo>
                  <a:cubicBezTo>
                    <a:pt x="8270" y="1"/>
                    <a:pt x="8116" y="14"/>
                    <a:pt x="7960" y="41"/>
                  </a:cubicBezTo>
                  <a:cubicBezTo>
                    <a:pt x="5692" y="241"/>
                    <a:pt x="4891" y="3310"/>
                    <a:pt x="3023" y="3477"/>
                  </a:cubicBezTo>
                  <a:cubicBezTo>
                    <a:pt x="2865" y="3494"/>
                    <a:pt x="2713" y="3502"/>
                    <a:pt x="2567" y="3502"/>
                  </a:cubicBezTo>
                  <a:cubicBezTo>
                    <a:pt x="1151" y="3502"/>
                    <a:pt x="345" y="2758"/>
                    <a:pt x="130" y="2758"/>
                  </a:cubicBezTo>
                  <a:cubicBezTo>
                    <a:pt x="112" y="2758"/>
                    <a:pt x="97" y="2764"/>
                    <a:pt x="88" y="2776"/>
                  </a:cubicBezTo>
                  <a:cubicBezTo>
                    <a:pt x="0" y="2922"/>
                    <a:pt x="2254" y="5918"/>
                    <a:pt x="5760" y="5918"/>
                  </a:cubicBezTo>
                  <a:cubicBezTo>
                    <a:pt x="6268" y="5918"/>
                    <a:pt x="6802" y="5855"/>
                    <a:pt x="7359" y="5712"/>
                  </a:cubicBezTo>
                  <a:cubicBezTo>
                    <a:pt x="10262" y="4978"/>
                    <a:pt x="10929" y="2643"/>
                    <a:pt x="10929" y="1876"/>
                  </a:cubicBezTo>
                  <a:cubicBezTo>
                    <a:pt x="10575" y="756"/>
                    <a:pt x="9571" y="1"/>
                    <a:pt x="8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57"/>
            <p:cNvSpPr/>
            <p:nvPr/>
          </p:nvSpPr>
          <p:spPr>
            <a:xfrm>
              <a:off x="5152825" y="3692063"/>
              <a:ext cx="275250" cy="150300"/>
            </a:xfrm>
            <a:custGeom>
              <a:rect b="b" l="l" r="r" t="t"/>
              <a:pathLst>
                <a:path extrusionOk="0" h="6012" w="11010">
                  <a:moveTo>
                    <a:pt x="2484" y="1"/>
                  </a:moveTo>
                  <a:cubicBezTo>
                    <a:pt x="1352" y="1"/>
                    <a:pt x="325" y="756"/>
                    <a:pt x="1" y="1876"/>
                  </a:cubicBezTo>
                  <a:cubicBezTo>
                    <a:pt x="1" y="2643"/>
                    <a:pt x="668" y="4911"/>
                    <a:pt x="3570" y="5745"/>
                  </a:cubicBezTo>
                  <a:cubicBezTo>
                    <a:pt x="4217" y="5931"/>
                    <a:pt x="4828" y="6012"/>
                    <a:pt x="5402" y="6012"/>
                  </a:cubicBezTo>
                  <a:cubicBezTo>
                    <a:pt x="8938" y="6012"/>
                    <a:pt x="11010" y="2953"/>
                    <a:pt x="10809" y="2810"/>
                  </a:cubicBezTo>
                  <a:cubicBezTo>
                    <a:pt x="10791" y="2793"/>
                    <a:pt x="10769" y="2785"/>
                    <a:pt x="10742" y="2785"/>
                  </a:cubicBezTo>
                  <a:cubicBezTo>
                    <a:pt x="10475" y="2785"/>
                    <a:pt x="9716" y="3528"/>
                    <a:pt x="8266" y="3528"/>
                  </a:cubicBezTo>
                  <a:cubicBezTo>
                    <a:pt x="8141" y="3528"/>
                    <a:pt x="8010" y="3523"/>
                    <a:pt x="7873" y="3510"/>
                  </a:cubicBezTo>
                  <a:cubicBezTo>
                    <a:pt x="6039" y="3310"/>
                    <a:pt x="5205" y="275"/>
                    <a:pt x="2936" y="41"/>
                  </a:cubicBezTo>
                  <a:cubicBezTo>
                    <a:pt x="2785" y="14"/>
                    <a:pt x="2633" y="1"/>
                    <a:pt x="2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7"/>
            <p:cNvSpPr/>
            <p:nvPr/>
          </p:nvSpPr>
          <p:spPr>
            <a:xfrm>
              <a:off x="4969375" y="3665563"/>
              <a:ext cx="46725" cy="47550"/>
            </a:xfrm>
            <a:custGeom>
              <a:rect b="b" l="l" r="r" t="t"/>
              <a:pathLst>
                <a:path extrusionOk="0" h="1902" w="1869">
                  <a:moveTo>
                    <a:pt x="934" y="0"/>
                  </a:moveTo>
                  <a:cubicBezTo>
                    <a:pt x="434" y="0"/>
                    <a:pt x="0" y="434"/>
                    <a:pt x="0" y="934"/>
                  </a:cubicBezTo>
                  <a:cubicBezTo>
                    <a:pt x="0" y="1468"/>
                    <a:pt x="434" y="1902"/>
                    <a:pt x="934" y="1902"/>
                  </a:cubicBezTo>
                  <a:cubicBezTo>
                    <a:pt x="1468" y="1902"/>
                    <a:pt x="1868" y="1468"/>
                    <a:pt x="1868" y="934"/>
                  </a:cubicBezTo>
                  <a:cubicBezTo>
                    <a:pt x="1868" y="434"/>
                    <a:pt x="1468" y="0"/>
                    <a:pt x="934" y="0"/>
                  </a:cubicBezTo>
                  <a:close/>
                </a:path>
              </a:pathLst>
            </a:custGeom>
            <a:solidFill>
              <a:srgbClr val="1412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57"/>
            <p:cNvSpPr/>
            <p:nvPr/>
          </p:nvSpPr>
          <p:spPr>
            <a:xfrm>
              <a:off x="5302100" y="3669738"/>
              <a:ext cx="46725" cy="46725"/>
            </a:xfrm>
            <a:custGeom>
              <a:rect b="b" l="l" r="r" t="t"/>
              <a:pathLst>
                <a:path extrusionOk="0" h="1869" w="1869">
                  <a:moveTo>
                    <a:pt x="935" y="0"/>
                  </a:moveTo>
                  <a:cubicBezTo>
                    <a:pt x="401" y="0"/>
                    <a:pt x="1" y="401"/>
                    <a:pt x="1" y="934"/>
                  </a:cubicBezTo>
                  <a:cubicBezTo>
                    <a:pt x="1" y="1468"/>
                    <a:pt x="401" y="1868"/>
                    <a:pt x="935" y="1868"/>
                  </a:cubicBezTo>
                  <a:cubicBezTo>
                    <a:pt x="1435" y="1868"/>
                    <a:pt x="1869" y="1468"/>
                    <a:pt x="1869" y="934"/>
                  </a:cubicBezTo>
                  <a:cubicBezTo>
                    <a:pt x="1869" y="401"/>
                    <a:pt x="1435" y="0"/>
                    <a:pt x="935" y="0"/>
                  </a:cubicBezTo>
                  <a:close/>
                </a:path>
              </a:pathLst>
            </a:custGeom>
            <a:solidFill>
              <a:srgbClr val="1412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7"/>
            <p:cNvSpPr/>
            <p:nvPr/>
          </p:nvSpPr>
          <p:spPr>
            <a:xfrm>
              <a:off x="4790900" y="3941613"/>
              <a:ext cx="75800" cy="198475"/>
            </a:xfrm>
            <a:custGeom>
              <a:rect b="b" l="l" r="r" t="t"/>
              <a:pathLst>
                <a:path extrusionOk="0" h="7939" w="3032">
                  <a:moveTo>
                    <a:pt x="2747" y="0"/>
                  </a:moveTo>
                  <a:cubicBezTo>
                    <a:pt x="2699" y="0"/>
                    <a:pt x="2649" y="20"/>
                    <a:pt x="2603" y="66"/>
                  </a:cubicBezTo>
                  <a:cubicBezTo>
                    <a:pt x="2503" y="200"/>
                    <a:pt x="1" y="2735"/>
                    <a:pt x="2069" y="7805"/>
                  </a:cubicBezTo>
                  <a:cubicBezTo>
                    <a:pt x="2102" y="7872"/>
                    <a:pt x="2203" y="7939"/>
                    <a:pt x="2269" y="7939"/>
                  </a:cubicBezTo>
                  <a:cubicBezTo>
                    <a:pt x="2303" y="7939"/>
                    <a:pt x="2336" y="7905"/>
                    <a:pt x="2369" y="7905"/>
                  </a:cubicBezTo>
                  <a:cubicBezTo>
                    <a:pt x="2469" y="7872"/>
                    <a:pt x="2503" y="7739"/>
                    <a:pt x="2469" y="7638"/>
                  </a:cubicBezTo>
                  <a:cubicBezTo>
                    <a:pt x="501" y="2868"/>
                    <a:pt x="2870" y="400"/>
                    <a:pt x="2903" y="367"/>
                  </a:cubicBezTo>
                  <a:cubicBezTo>
                    <a:pt x="3031" y="213"/>
                    <a:pt x="2904" y="0"/>
                    <a:pt x="2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57"/>
            <p:cNvSpPr/>
            <p:nvPr/>
          </p:nvSpPr>
          <p:spPr>
            <a:xfrm>
              <a:off x="4834275" y="4132213"/>
              <a:ext cx="59225" cy="55425"/>
            </a:xfrm>
            <a:custGeom>
              <a:rect b="b" l="l" r="r" t="t"/>
              <a:pathLst>
                <a:path extrusionOk="0" h="2217" w="2369">
                  <a:moveTo>
                    <a:pt x="1101" y="0"/>
                  </a:moveTo>
                  <a:cubicBezTo>
                    <a:pt x="755" y="0"/>
                    <a:pt x="348" y="168"/>
                    <a:pt x="234" y="481"/>
                  </a:cubicBezTo>
                  <a:cubicBezTo>
                    <a:pt x="101" y="882"/>
                    <a:pt x="1" y="2016"/>
                    <a:pt x="201" y="2116"/>
                  </a:cubicBezTo>
                  <a:cubicBezTo>
                    <a:pt x="221" y="2124"/>
                    <a:pt x="241" y="2128"/>
                    <a:pt x="260" y="2128"/>
                  </a:cubicBezTo>
                  <a:cubicBezTo>
                    <a:pt x="554" y="2128"/>
                    <a:pt x="701" y="1215"/>
                    <a:pt x="701" y="1215"/>
                  </a:cubicBezTo>
                  <a:cubicBezTo>
                    <a:pt x="701" y="1215"/>
                    <a:pt x="901" y="2216"/>
                    <a:pt x="1135" y="2216"/>
                  </a:cubicBezTo>
                  <a:cubicBezTo>
                    <a:pt x="1468" y="2183"/>
                    <a:pt x="1268" y="1149"/>
                    <a:pt x="1268" y="1149"/>
                  </a:cubicBezTo>
                  <a:lnTo>
                    <a:pt x="1268" y="1149"/>
                  </a:lnTo>
                  <a:cubicBezTo>
                    <a:pt x="1268" y="1149"/>
                    <a:pt x="1820" y="1759"/>
                    <a:pt x="2029" y="1759"/>
                  </a:cubicBezTo>
                  <a:cubicBezTo>
                    <a:pt x="2044" y="1759"/>
                    <a:pt x="2058" y="1756"/>
                    <a:pt x="2069" y="1749"/>
                  </a:cubicBezTo>
                  <a:cubicBezTo>
                    <a:pt x="2235" y="1649"/>
                    <a:pt x="1602" y="615"/>
                    <a:pt x="1602" y="615"/>
                  </a:cubicBezTo>
                  <a:lnTo>
                    <a:pt x="1602" y="615"/>
                  </a:lnTo>
                  <a:cubicBezTo>
                    <a:pt x="1602" y="615"/>
                    <a:pt x="1852" y="680"/>
                    <a:pt x="2067" y="680"/>
                  </a:cubicBezTo>
                  <a:cubicBezTo>
                    <a:pt x="2228" y="680"/>
                    <a:pt x="2369" y="643"/>
                    <a:pt x="2369" y="515"/>
                  </a:cubicBezTo>
                  <a:cubicBezTo>
                    <a:pt x="2369" y="215"/>
                    <a:pt x="1668" y="81"/>
                    <a:pt x="1268" y="14"/>
                  </a:cubicBezTo>
                  <a:cubicBezTo>
                    <a:pt x="1215" y="5"/>
                    <a:pt x="1159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57"/>
            <p:cNvSpPr/>
            <p:nvPr/>
          </p:nvSpPr>
          <p:spPr>
            <a:xfrm>
              <a:off x="5409675" y="3948888"/>
              <a:ext cx="74250" cy="197050"/>
            </a:xfrm>
            <a:custGeom>
              <a:rect b="b" l="l" r="r" t="t"/>
              <a:pathLst>
                <a:path extrusionOk="0" h="7882" w="2970">
                  <a:moveTo>
                    <a:pt x="239" y="1"/>
                  </a:moveTo>
                  <a:cubicBezTo>
                    <a:pt x="184" y="1"/>
                    <a:pt x="134" y="26"/>
                    <a:pt x="101" y="76"/>
                  </a:cubicBezTo>
                  <a:cubicBezTo>
                    <a:pt x="1" y="142"/>
                    <a:pt x="1" y="276"/>
                    <a:pt x="101" y="342"/>
                  </a:cubicBezTo>
                  <a:cubicBezTo>
                    <a:pt x="134" y="376"/>
                    <a:pt x="2469" y="2811"/>
                    <a:pt x="501" y="7614"/>
                  </a:cubicBezTo>
                  <a:cubicBezTo>
                    <a:pt x="468" y="7714"/>
                    <a:pt x="535" y="7848"/>
                    <a:pt x="635" y="7881"/>
                  </a:cubicBezTo>
                  <a:lnTo>
                    <a:pt x="701" y="7881"/>
                  </a:lnTo>
                  <a:cubicBezTo>
                    <a:pt x="802" y="7881"/>
                    <a:pt x="868" y="7848"/>
                    <a:pt x="902" y="7781"/>
                  </a:cubicBezTo>
                  <a:cubicBezTo>
                    <a:pt x="2970" y="2711"/>
                    <a:pt x="501" y="176"/>
                    <a:pt x="401" y="76"/>
                  </a:cubicBezTo>
                  <a:cubicBezTo>
                    <a:pt x="351" y="26"/>
                    <a:pt x="293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57"/>
            <p:cNvSpPr/>
            <p:nvPr/>
          </p:nvSpPr>
          <p:spPr>
            <a:xfrm>
              <a:off x="5383825" y="4133863"/>
              <a:ext cx="59250" cy="55425"/>
            </a:xfrm>
            <a:custGeom>
              <a:rect b="b" l="l" r="r" t="t"/>
              <a:pathLst>
                <a:path extrusionOk="0" h="2217" w="2370">
                  <a:moveTo>
                    <a:pt x="1269" y="1"/>
                  </a:moveTo>
                  <a:cubicBezTo>
                    <a:pt x="1211" y="1"/>
                    <a:pt x="1155" y="6"/>
                    <a:pt x="1102" y="15"/>
                  </a:cubicBezTo>
                  <a:cubicBezTo>
                    <a:pt x="668" y="82"/>
                    <a:pt x="1" y="215"/>
                    <a:pt x="1" y="516"/>
                  </a:cubicBezTo>
                  <a:cubicBezTo>
                    <a:pt x="1" y="644"/>
                    <a:pt x="142" y="681"/>
                    <a:pt x="303" y="681"/>
                  </a:cubicBezTo>
                  <a:cubicBezTo>
                    <a:pt x="518" y="681"/>
                    <a:pt x="768" y="616"/>
                    <a:pt x="768" y="616"/>
                  </a:cubicBezTo>
                  <a:lnTo>
                    <a:pt x="768" y="616"/>
                  </a:lnTo>
                  <a:cubicBezTo>
                    <a:pt x="768" y="616"/>
                    <a:pt x="134" y="1650"/>
                    <a:pt x="301" y="1750"/>
                  </a:cubicBezTo>
                  <a:cubicBezTo>
                    <a:pt x="312" y="1756"/>
                    <a:pt x="325" y="1760"/>
                    <a:pt x="340" y="1760"/>
                  </a:cubicBezTo>
                  <a:cubicBezTo>
                    <a:pt x="550" y="1760"/>
                    <a:pt x="1102" y="1149"/>
                    <a:pt x="1102" y="1149"/>
                  </a:cubicBezTo>
                  <a:lnTo>
                    <a:pt x="1102" y="1149"/>
                  </a:lnTo>
                  <a:cubicBezTo>
                    <a:pt x="1102" y="1150"/>
                    <a:pt x="902" y="2183"/>
                    <a:pt x="1235" y="2217"/>
                  </a:cubicBezTo>
                  <a:cubicBezTo>
                    <a:pt x="1435" y="2217"/>
                    <a:pt x="1635" y="1216"/>
                    <a:pt x="1635" y="1216"/>
                  </a:cubicBezTo>
                  <a:cubicBezTo>
                    <a:pt x="1635" y="1216"/>
                    <a:pt x="1812" y="2129"/>
                    <a:pt x="2110" y="2129"/>
                  </a:cubicBezTo>
                  <a:cubicBezTo>
                    <a:pt x="2129" y="2129"/>
                    <a:pt x="2149" y="2125"/>
                    <a:pt x="2169" y="2117"/>
                  </a:cubicBezTo>
                  <a:cubicBezTo>
                    <a:pt x="2369" y="2017"/>
                    <a:pt x="2269" y="882"/>
                    <a:pt x="2136" y="482"/>
                  </a:cubicBezTo>
                  <a:cubicBezTo>
                    <a:pt x="2022" y="168"/>
                    <a:pt x="1614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57"/>
          <p:cNvGrpSpPr/>
          <p:nvPr/>
        </p:nvGrpSpPr>
        <p:grpSpPr>
          <a:xfrm>
            <a:off x="7579856" y="1025567"/>
            <a:ext cx="1695830" cy="2292626"/>
            <a:chOff x="4634975" y="3464038"/>
            <a:chExt cx="999900" cy="1351625"/>
          </a:xfrm>
        </p:grpSpPr>
        <p:sp>
          <p:nvSpPr>
            <p:cNvPr id="520" name="Google Shape;520;p57"/>
            <p:cNvSpPr/>
            <p:nvPr/>
          </p:nvSpPr>
          <p:spPr>
            <a:xfrm>
              <a:off x="5041925" y="4672038"/>
              <a:ext cx="20500" cy="127700"/>
            </a:xfrm>
            <a:custGeom>
              <a:rect b="b" l="l" r="r" t="t"/>
              <a:pathLst>
                <a:path extrusionOk="0" h="5108" w="820">
                  <a:moveTo>
                    <a:pt x="589" y="0"/>
                  </a:moveTo>
                  <a:cubicBezTo>
                    <a:pt x="501" y="0"/>
                    <a:pt x="415" y="53"/>
                    <a:pt x="401" y="170"/>
                  </a:cubicBezTo>
                  <a:cubicBezTo>
                    <a:pt x="367" y="337"/>
                    <a:pt x="0" y="3740"/>
                    <a:pt x="201" y="4940"/>
                  </a:cubicBezTo>
                  <a:cubicBezTo>
                    <a:pt x="234" y="5041"/>
                    <a:pt x="301" y="5107"/>
                    <a:pt x="401" y="5107"/>
                  </a:cubicBezTo>
                  <a:lnTo>
                    <a:pt x="467" y="5107"/>
                  </a:lnTo>
                  <a:cubicBezTo>
                    <a:pt x="568" y="5107"/>
                    <a:pt x="634" y="4974"/>
                    <a:pt x="634" y="4874"/>
                  </a:cubicBezTo>
                  <a:cubicBezTo>
                    <a:pt x="434" y="3740"/>
                    <a:pt x="801" y="270"/>
                    <a:pt x="801" y="237"/>
                  </a:cubicBezTo>
                  <a:cubicBezTo>
                    <a:pt x="820" y="87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7"/>
            <p:cNvSpPr/>
            <p:nvPr/>
          </p:nvSpPr>
          <p:spPr>
            <a:xfrm>
              <a:off x="4998700" y="4785838"/>
              <a:ext cx="57825" cy="23725"/>
            </a:xfrm>
            <a:custGeom>
              <a:rect b="b" l="l" r="r" t="t"/>
              <a:pathLst>
                <a:path extrusionOk="0" h="949" w="2313">
                  <a:moveTo>
                    <a:pt x="1240" y="1"/>
                  </a:moveTo>
                  <a:cubicBezTo>
                    <a:pt x="676" y="1"/>
                    <a:pt x="79" y="183"/>
                    <a:pt x="28" y="622"/>
                  </a:cubicBezTo>
                  <a:cubicBezTo>
                    <a:pt x="0" y="848"/>
                    <a:pt x="385" y="948"/>
                    <a:pt x="843" y="948"/>
                  </a:cubicBezTo>
                  <a:cubicBezTo>
                    <a:pt x="1466" y="948"/>
                    <a:pt x="2225" y="763"/>
                    <a:pt x="2263" y="455"/>
                  </a:cubicBezTo>
                  <a:cubicBezTo>
                    <a:pt x="2313" y="175"/>
                    <a:pt x="1792" y="1"/>
                    <a:pt x="1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57"/>
            <p:cNvSpPr/>
            <p:nvPr/>
          </p:nvSpPr>
          <p:spPr>
            <a:xfrm>
              <a:off x="5245400" y="4676113"/>
              <a:ext cx="18375" cy="127800"/>
            </a:xfrm>
            <a:custGeom>
              <a:rect b="b" l="l" r="r" t="t"/>
              <a:pathLst>
                <a:path extrusionOk="0" h="5112" w="735">
                  <a:moveTo>
                    <a:pt x="418" y="1"/>
                  </a:moveTo>
                  <a:cubicBezTo>
                    <a:pt x="402" y="1"/>
                    <a:pt x="385" y="3"/>
                    <a:pt x="368" y="7"/>
                  </a:cubicBezTo>
                  <a:cubicBezTo>
                    <a:pt x="267" y="7"/>
                    <a:pt x="167" y="107"/>
                    <a:pt x="167" y="208"/>
                  </a:cubicBezTo>
                  <a:cubicBezTo>
                    <a:pt x="167" y="274"/>
                    <a:pt x="301" y="3743"/>
                    <a:pt x="34" y="4844"/>
                  </a:cubicBezTo>
                  <a:cubicBezTo>
                    <a:pt x="1" y="4978"/>
                    <a:pt x="67" y="5078"/>
                    <a:pt x="201" y="5111"/>
                  </a:cubicBezTo>
                  <a:lnTo>
                    <a:pt x="234" y="5111"/>
                  </a:lnTo>
                  <a:cubicBezTo>
                    <a:pt x="334" y="5111"/>
                    <a:pt x="434" y="5044"/>
                    <a:pt x="434" y="4944"/>
                  </a:cubicBezTo>
                  <a:cubicBezTo>
                    <a:pt x="734" y="3777"/>
                    <a:pt x="601" y="341"/>
                    <a:pt x="601" y="208"/>
                  </a:cubicBezTo>
                  <a:cubicBezTo>
                    <a:pt x="601" y="92"/>
                    <a:pt x="526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57"/>
            <p:cNvSpPr/>
            <p:nvPr/>
          </p:nvSpPr>
          <p:spPr>
            <a:xfrm>
              <a:off x="5248000" y="4790963"/>
              <a:ext cx="55800" cy="24700"/>
            </a:xfrm>
            <a:custGeom>
              <a:rect b="b" l="l" r="r" t="t"/>
              <a:pathLst>
                <a:path extrusionOk="0" h="988" w="2232">
                  <a:moveTo>
                    <a:pt x="895" y="1"/>
                  </a:moveTo>
                  <a:cubicBezTo>
                    <a:pt x="417" y="1"/>
                    <a:pt x="1" y="134"/>
                    <a:pt x="30" y="384"/>
                  </a:cubicBezTo>
                  <a:cubicBezTo>
                    <a:pt x="51" y="738"/>
                    <a:pt x="903" y="988"/>
                    <a:pt x="1541" y="988"/>
                  </a:cubicBezTo>
                  <a:cubicBezTo>
                    <a:pt x="1925" y="988"/>
                    <a:pt x="2232" y="897"/>
                    <a:pt x="2232" y="684"/>
                  </a:cubicBezTo>
                  <a:cubicBezTo>
                    <a:pt x="2213" y="217"/>
                    <a:pt x="1504" y="1"/>
                    <a:pt x="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57"/>
            <p:cNvSpPr/>
            <p:nvPr/>
          </p:nvSpPr>
          <p:spPr>
            <a:xfrm>
              <a:off x="4634975" y="3464038"/>
              <a:ext cx="999900" cy="861975"/>
            </a:xfrm>
            <a:custGeom>
              <a:rect b="b" l="l" r="r" t="t"/>
              <a:pathLst>
                <a:path extrusionOk="0" h="34479" w="39996">
                  <a:moveTo>
                    <a:pt x="20305" y="18467"/>
                  </a:moveTo>
                  <a:cubicBezTo>
                    <a:pt x="21409" y="18467"/>
                    <a:pt x="22490" y="18847"/>
                    <a:pt x="23250" y="19636"/>
                  </a:cubicBezTo>
                  <a:cubicBezTo>
                    <a:pt x="24885" y="21371"/>
                    <a:pt x="24851" y="24840"/>
                    <a:pt x="24584" y="27342"/>
                  </a:cubicBezTo>
                  <a:cubicBezTo>
                    <a:pt x="24323" y="29524"/>
                    <a:pt x="23451" y="32265"/>
                    <a:pt x="20089" y="32265"/>
                  </a:cubicBezTo>
                  <a:cubicBezTo>
                    <a:pt x="19597" y="32265"/>
                    <a:pt x="19051" y="32206"/>
                    <a:pt x="18447" y="32079"/>
                  </a:cubicBezTo>
                  <a:cubicBezTo>
                    <a:pt x="13443" y="31045"/>
                    <a:pt x="15044" y="22338"/>
                    <a:pt x="16579" y="20270"/>
                  </a:cubicBezTo>
                  <a:cubicBezTo>
                    <a:pt x="17440" y="19090"/>
                    <a:pt x="18891" y="18467"/>
                    <a:pt x="20305" y="18467"/>
                  </a:cubicBezTo>
                  <a:close/>
                  <a:moveTo>
                    <a:pt x="20350" y="0"/>
                  </a:moveTo>
                  <a:cubicBezTo>
                    <a:pt x="19553" y="0"/>
                    <a:pt x="18729" y="40"/>
                    <a:pt x="17880" y="122"/>
                  </a:cubicBezTo>
                  <a:cubicBezTo>
                    <a:pt x="9974" y="890"/>
                    <a:pt x="0" y="8028"/>
                    <a:pt x="934" y="28042"/>
                  </a:cubicBezTo>
                  <a:cubicBezTo>
                    <a:pt x="968" y="28743"/>
                    <a:pt x="1001" y="29443"/>
                    <a:pt x="1068" y="30077"/>
                  </a:cubicBezTo>
                  <a:lnTo>
                    <a:pt x="1134" y="30077"/>
                  </a:lnTo>
                  <a:cubicBezTo>
                    <a:pt x="1134" y="30077"/>
                    <a:pt x="10380" y="34478"/>
                    <a:pt x="21951" y="34478"/>
                  </a:cubicBezTo>
                  <a:cubicBezTo>
                    <a:pt x="27475" y="34478"/>
                    <a:pt x="33530" y="33475"/>
                    <a:pt x="39362" y="30511"/>
                  </a:cubicBezTo>
                  <a:lnTo>
                    <a:pt x="39428" y="30511"/>
                  </a:lnTo>
                  <a:cubicBezTo>
                    <a:pt x="39862" y="27108"/>
                    <a:pt x="39995" y="23673"/>
                    <a:pt x="39862" y="20270"/>
                  </a:cubicBezTo>
                  <a:cubicBezTo>
                    <a:pt x="39548" y="10743"/>
                    <a:pt x="33453" y="0"/>
                    <a:pt x="20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57"/>
            <p:cNvSpPr/>
            <p:nvPr/>
          </p:nvSpPr>
          <p:spPr>
            <a:xfrm>
              <a:off x="4662475" y="4215963"/>
              <a:ext cx="959050" cy="471350"/>
            </a:xfrm>
            <a:custGeom>
              <a:rect b="b" l="l" r="r" t="t"/>
              <a:pathLst>
                <a:path extrusionOk="0" h="18854" w="38362">
                  <a:moveTo>
                    <a:pt x="1" y="0"/>
                  </a:moveTo>
                  <a:cubicBezTo>
                    <a:pt x="1444" y="15371"/>
                    <a:pt x="10733" y="18854"/>
                    <a:pt x="19991" y="18854"/>
                  </a:cubicBezTo>
                  <a:cubicBezTo>
                    <a:pt x="20578" y="18854"/>
                    <a:pt x="21165" y="18840"/>
                    <a:pt x="21750" y="18814"/>
                  </a:cubicBezTo>
                  <a:cubicBezTo>
                    <a:pt x="30256" y="18480"/>
                    <a:pt x="36660" y="13577"/>
                    <a:pt x="38362" y="434"/>
                  </a:cubicBezTo>
                  <a:lnTo>
                    <a:pt x="38295" y="434"/>
                  </a:lnTo>
                  <a:cubicBezTo>
                    <a:pt x="32453" y="3398"/>
                    <a:pt x="26394" y="4401"/>
                    <a:pt x="20870" y="4401"/>
                  </a:cubicBezTo>
                  <a:cubicBezTo>
                    <a:pt x="9298" y="4401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57"/>
            <p:cNvSpPr/>
            <p:nvPr/>
          </p:nvSpPr>
          <p:spPr>
            <a:xfrm>
              <a:off x="4892975" y="3693738"/>
              <a:ext cx="273225" cy="147975"/>
            </a:xfrm>
            <a:custGeom>
              <a:rect b="b" l="l" r="r" t="t"/>
              <a:pathLst>
                <a:path extrusionOk="0" h="5919" w="10929">
                  <a:moveTo>
                    <a:pt x="8422" y="1"/>
                  </a:moveTo>
                  <a:cubicBezTo>
                    <a:pt x="8270" y="1"/>
                    <a:pt x="8116" y="14"/>
                    <a:pt x="7960" y="41"/>
                  </a:cubicBezTo>
                  <a:cubicBezTo>
                    <a:pt x="5692" y="241"/>
                    <a:pt x="4891" y="3310"/>
                    <a:pt x="3023" y="3477"/>
                  </a:cubicBezTo>
                  <a:cubicBezTo>
                    <a:pt x="2865" y="3494"/>
                    <a:pt x="2713" y="3502"/>
                    <a:pt x="2567" y="3502"/>
                  </a:cubicBezTo>
                  <a:cubicBezTo>
                    <a:pt x="1151" y="3502"/>
                    <a:pt x="345" y="2758"/>
                    <a:pt x="130" y="2758"/>
                  </a:cubicBezTo>
                  <a:cubicBezTo>
                    <a:pt x="112" y="2758"/>
                    <a:pt x="97" y="2764"/>
                    <a:pt x="88" y="2776"/>
                  </a:cubicBezTo>
                  <a:cubicBezTo>
                    <a:pt x="0" y="2922"/>
                    <a:pt x="2254" y="5918"/>
                    <a:pt x="5760" y="5918"/>
                  </a:cubicBezTo>
                  <a:cubicBezTo>
                    <a:pt x="6268" y="5918"/>
                    <a:pt x="6802" y="5855"/>
                    <a:pt x="7359" y="5712"/>
                  </a:cubicBezTo>
                  <a:cubicBezTo>
                    <a:pt x="10262" y="4978"/>
                    <a:pt x="10929" y="2643"/>
                    <a:pt x="10929" y="1876"/>
                  </a:cubicBezTo>
                  <a:cubicBezTo>
                    <a:pt x="10575" y="756"/>
                    <a:pt x="9571" y="1"/>
                    <a:pt x="8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7"/>
            <p:cNvSpPr/>
            <p:nvPr/>
          </p:nvSpPr>
          <p:spPr>
            <a:xfrm>
              <a:off x="5152825" y="3692063"/>
              <a:ext cx="275250" cy="150300"/>
            </a:xfrm>
            <a:custGeom>
              <a:rect b="b" l="l" r="r" t="t"/>
              <a:pathLst>
                <a:path extrusionOk="0" h="6012" w="11010">
                  <a:moveTo>
                    <a:pt x="2484" y="1"/>
                  </a:moveTo>
                  <a:cubicBezTo>
                    <a:pt x="1352" y="1"/>
                    <a:pt x="325" y="756"/>
                    <a:pt x="1" y="1876"/>
                  </a:cubicBezTo>
                  <a:cubicBezTo>
                    <a:pt x="1" y="2643"/>
                    <a:pt x="668" y="4911"/>
                    <a:pt x="3570" y="5745"/>
                  </a:cubicBezTo>
                  <a:cubicBezTo>
                    <a:pt x="4217" y="5931"/>
                    <a:pt x="4828" y="6012"/>
                    <a:pt x="5402" y="6012"/>
                  </a:cubicBezTo>
                  <a:cubicBezTo>
                    <a:pt x="8938" y="6012"/>
                    <a:pt x="11010" y="2953"/>
                    <a:pt x="10809" y="2810"/>
                  </a:cubicBezTo>
                  <a:cubicBezTo>
                    <a:pt x="10791" y="2793"/>
                    <a:pt x="10769" y="2785"/>
                    <a:pt x="10742" y="2785"/>
                  </a:cubicBezTo>
                  <a:cubicBezTo>
                    <a:pt x="10475" y="2785"/>
                    <a:pt x="9716" y="3528"/>
                    <a:pt x="8266" y="3528"/>
                  </a:cubicBezTo>
                  <a:cubicBezTo>
                    <a:pt x="8141" y="3528"/>
                    <a:pt x="8010" y="3523"/>
                    <a:pt x="7873" y="3510"/>
                  </a:cubicBezTo>
                  <a:cubicBezTo>
                    <a:pt x="6039" y="3310"/>
                    <a:pt x="5205" y="275"/>
                    <a:pt x="2936" y="41"/>
                  </a:cubicBezTo>
                  <a:cubicBezTo>
                    <a:pt x="2785" y="14"/>
                    <a:pt x="2633" y="1"/>
                    <a:pt x="2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7"/>
            <p:cNvSpPr/>
            <p:nvPr/>
          </p:nvSpPr>
          <p:spPr>
            <a:xfrm>
              <a:off x="4969375" y="3665563"/>
              <a:ext cx="46725" cy="47550"/>
            </a:xfrm>
            <a:custGeom>
              <a:rect b="b" l="l" r="r" t="t"/>
              <a:pathLst>
                <a:path extrusionOk="0" h="1902" w="1869">
                  <a:moveTo>
                    <a:pt x="934" y="0"/>
                  </a:moveTo>
                  <a:cubicBezTo>
                    <a:pt x="434" y="0"/>
                    <a:pt x="0" y="434"/>
                    <a:pt x="0" y="934"/>
                  </a:cubicBezTo>
                  <a:cubicBezTo>
                    <a:pt x="0" y="1468"/>
                    <a:pt x="434" y="1902"/>
                    <a:pt x="934" y="1902"/>
                  </a:cubicBezTo>
                  <a:cubicBezTo>
                    <a:pt x="1468" y="1902"/>
                    <a:pt x="1868" y="1468"/>
                    <a:pt x="1868" y="934"/>
                  </a:cubicBezTo>
                  <a:cubicBezTo>
                    <a:pt x="1868" y="434"/>
                    <a:pt x="1468" y="0"/>
                    <a:pt x="934" y="0"/>
                  </a:cubicBezTo>
                  <a:close/>
                </a:path>
              </a:pathLst>
            </a:custGeom>
            <a:solidFill>
              <a:srgbClr val="1412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57"/>
            <p:cNvSpPr/>
            <p:nvPr/>
          </p:nvSpPr>
          <p:spPr>
            <a:xfrm>
              <a:off x="5302100" y="3669738"/>
              <a:ext cx="46725" cy="46725"/>
            </a:xfrm>
            <a:custGeom>
              <a:rect b="b" l="l" r="r" t="t"/>
              <a:pathLst>
                <a:path extrusionOk="0" h="1869" w="1869">
                  <a:moveTo>
                    <a:pt x="935" y="0"/>
                  </a:moveTo>
                  <a:cubicBezTo>
                    <a:pt x="401" y="0"/>
                    <a:pt x="1" y="401"/>
                    <a:pt x="1" y="934"/>
                  </a:cubicBezTo>
                  <a:cubicBezTo>
                    <a:pt x="1" y="1468"/>
                    <a:pt x="401" y="1868"/>
                    <a:pt x="935" y="1868"/>
                  </a:cubicBezTo>
                  <a:cubicBezTo>
                    <a:pt x="1435" y="1868"/>
                    <a:pt x="1869" y="1468"/>
                    <a:pt x="1869" y="934"/>
                  </a:cubicBezTo>
                  <a:cubicBezTo>
                    <a:pt x="1869" y="401"/>
                    <a:pt x="1435" y="0"/>
                    <a:pt x="935" y="0"/>
                  </a:cubicBezTo>
                  <a:close/>
                </a:path>
              </a:pathLst>
            </a:custGeom>
            <a:solidFill>
              <a:srgbClr val="1412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7"/>
            <p:cNvSpPr/>
            <p:nvPr/>
          </p:nvSpPr>
          <p:spPr>
            <a:xfrm>
              <a:off x="4790900" y="3941613"/>
              <a:ext cx="75800" cy="198475"/>
            </a:xfrm>
            <a:custGeom>
              <a:rect b="b" l="l" r="r" t="t"/>
              <a:pathLst>
                <a:path extrusionOk="0" h="7939" w="3032">
                  <a:moveTo>
                    <a:pt x="2747" y="0"/>
                  </a:moveTo>
                  <a:cubicBezTo>
                    <a:pt x="2699" y="0"/>
                    <a:pt x="2649" y="20"/>
                    <a:pt x="2603" y="66"/>
                  </a:cubicBezTo>
                  <a:cubicBezTo>
                    <a:pt x="2503" y="200"/>
                    <a:pt x="1" y="2735"/>
                    <a:pt x="2069" y="7805"/>
                  </a:cubicBezTo>
                  <a:cubicBezTo>
                    <a:pt x="2102" y="7872"/>
                    <a:pt x="2203" y="7939"/>
                    <a:pt x="2269" y="7939"/>
                  </a:cubicBezTo>
                  <a:cubicBezTo>
                    <a:pt x="2303" y="7939"/>
                    <a:pt x="2336" y="7905"/>
                    <a:pt x="2369" y="7905"/>
                  </a:cubicBezTo>
                  <a:cubicBezTo>
                    <a:pt x="2469" y="7872"/>
                    <a:pt x="2503" y="7739"/>
                    <a:pt x="2469" y="7638"/>
                  </a:cubicBezTo>
                  <a:cubicBezTo>
                    <a:pt x="501" y="2868"/>
                    <a:pt x="2870" y="400"/>
                    <a:pt x="2903" y="367"/>
                  </a:cubicBezTo>
                  <a:cubicBezTo>
                    <a:pt x="3031" y="213"/>
                    <a:pt x="2904" y="0"/>
                    <a:pt x="2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57"/>
            <p:cNvSpPr/>
            <p:nvPr/>
          </p:nvSpPr>
          <p:spPr>
            <a:xfrm>
              <a:off x="4834275" y="4132213"/>
              <a:ext cx="59225" cy="55425"/>
            </a:xfrm>
            <a:custGeom>
              <a:rect b="b" l="l" r="r" t="t"/>
              <a:pathLst>
                <a:path extrusionOk="0" h="2217" w="2369">
                  <a:moveTo>
                    <a:pt x="1101" y="0"/>
                  </a:moveTo>
                  <a:cubicBezTo>
                    <a:pt x="755" y="0"/>
                    <a:pt x="348" y="168"/>
                    <a:pt x="234" y="481"/>
                  </a:cubicBezTo>
                  <a:cubicBezTo>
                    <a:pt x="101" y="882"/>
                    <a:pt x="1" y="2016"/>
                    <a:pt x="201" y="2116"/>
                  </a:cubicBezTo>
                  <a:cubicBezTo>
                    <a:pt x="221" y="2124"/>
                    <a:pt x="241" y="2128"/>
                    <a:pt x="260" y="2128"/>
                  </a:cubicBezTo>
                  <a:cubicBezTo>
                    <a:pt x="554" y="2128"/>
                    <a:pt x="701" y="1215"/>
                    <a:pt x="701" y="1215"/>
                  </a:cubicBezTo>
                  <a:cubicBezTo>
                    <a:pt x="701" y="1215"/>
                    <a:pt x="901" y="2216"/>
                    <a:pt x="1135" y="2216"/>
                  </a:cubicBezTo>
                  <a:cubicBezTo>
                    <a:pt x="1468" y="2183"/>
                    <a:pt x="1268" y="1149"/>
                    <a:pt x="1268" y="1149"/>
                  </a:cubicBezTo>
                  <a:lnTo>
                    <a:pt x="1268" y="1149"/>
                  </a:lnTo>
                  <a:cubicBezTo>
                    <a:pt x="1268" y="1149"/>
                    <a:pt x="1820" y="1759"/>
                    <a:pt x="2029" y="1759"/>
                  </a:cubicBezTo>
                  <a:cubicBezTo>
                    <a:pt x="2044" y="1759"/>
                    <a:pt x="2058" y="1756"/>
                    <a:pt x="2069" y="1749"/>
                  </a:cubicBezTo>
                  <a:cubicBezTo>
                    <a:pt x="2235" y="1649"/>
                    <a:pt x="1602" y="615"/>
                    <a:pt x="1602" y="615"/>
                  </a:cubicBezTo>
                  <a:lnTo>
                    <a:pt x="1602" y="615"/>
                  </a:lnTo>
                  <a:cubicBezTo>
                    <a:pt x="1602" y="615"/>
                    <a:pt x="1852" y="680"/>
                    <a:pt x="2067" y="680"/>
                  </a:cubicBezTo>
                  <a:cubicBezTo>
                    <a:pt x="2228" y="680"/>
                    <a:pt x="2369" y="643"/>
                    <a:pt x="2369" y="515"/>
                  </a:cubicBezTo>
                  <a:cubicBezTo>
                    <a:pt x="2369" y="215"/>
                    <a:pt x="1668" y="81"/>
                    <a:pt x="1268" y="14"/>
                  </a:cubicBezTo>
                  <a:cubicBezTo>
                    <a:pt x="1215" y="5"/>
                    <a:pt x="1159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57"/>
            <p:cNvSpPr/>
            <p:nvPr/>
          </p:nvSpPr>
          <p:spPr>
            <a:xfrm>
              <a:off x="5409675" y="3948888"/>
              <a:ext cx="74250" cy="197050"/>
            </a:xfrm>
            <a:custGeom>
              <a:rect b="b" l="l" r="r" t="t"/>
              <a:pathLst>
                <a:path extrusionOk="0" h="7882" w="2970">
                  <a:moveTo>
                    <a:pt x="239" y="1"/>
                  </a:moveTo>
                  <a:cubicBezTo>
                    <a:pt x="184" y="1"/>
                    <a:pt x="134" y="26"/>
                    <a:pt x="101" y="76"/>
                  </a:cubicBezTo>
                  <a:cubicBezTo>
                    <a:pt x="1" y="142"/>
                    <a:pt x="1" y="276"/>
                    <a:pt x="101" y="342"/>
                  </a:cubicBezTo>
                  <a:cubicBezTo>
                    <a:pt x="134" y="376"/>
                    <a:pt x="2469" y="2811"/>
                    <a:pt x="501" y="7614"/>
                  </a:cubicBezTo>
                  <a:cubicBezTo>
                    <a:pt x="468" y="7714"/>
                    <a:pt x="535" y="7848"/>
                    <a:pt x="635" y="7881"/>
                  </a:cubicBezTo>
                  <a:lnTo>
                    <a:pt x="701" y="7881"/>
                  </a:lnTo>
                  <a:cubicBezTo>
                    <a:pt x="802" y="7881"/>
                    <a:pt x="868" y="7848"/>
                    <a:pt x="902" y="7781"/>
                  </a:cubicBezTo>
                  <a:cubicBezTo>
                    <a:pt x="2970" y="2711"/>
                    <a:pt x="501" y="176"/>
                    <a:pt x="401" y="76"/>
                  </a:cubicBezTo>
                  <a:cubicBezTo>
                    <a:pt x="351" y="26"/>
                    <a:pt x="293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7"/>
            <p:cNvSpPr/>
            <p:nvPr/>
          </p:nvSpPr>
          <p:spPr>
            <a:xfrm>
              <a:off x="5383825" y="4133863"/>
              <a:ext cx="59250" cy="55425"/>
            </a:xfrm>
            <a:custGeom>
              <a:rect b="b" l="l" r="r" t="t"/>
              <a:pathLst>
                <a:path extrusionOk="0" h="2217" w="2370">
                  <a:moveTo>
                    <a:pt x="1269" y="1"/>
                  </a:moveTo>
                  <a:cubicBezTo>
                    <a:pt x="1211" y="1"/>
                    <a:pt x="1155" y="6"/>
                    <a:pt x="1102" y="15"/>
                  </a:cubicBezTo>
                  <a:cubicBezTo>
                    <a:pt x="668" y="82"/>
                    <a:pt x="1" y="215"/>
                    <a:pt x="1" y="516"/>
                  </a:cubicBezTo>
                  <a:cubicBezTo>
                    <a:pt x="1" y="644"/>
                    <a:pt x="142" y="681"/>
                    <a:pt x="303" y="681"/>
                  </a:cubicBezTo>
                  <a:cubicBezTo>
                    <a:pt x="518" y="681"/>
                    <a:pt x="768" y="616"/>
                    <a:pt x="768" y="616"/>
                  </a:cubicBezTo>
                  <a:lnTo>
                    <a:pt x="768" y="616"/>
                  </a:lnTo>
                  <a:cubicBezTo>
                    <a:pt x="768" y="616"/>
                    <a:pt x="134" y="1650"/>
                    <a:pt x="301" y="1750"/>
                  </a:cubicBezTo>
                  <a:cubicBezTo>
                    <a:pt x="312" y="1756"/>
                    <a:pt x="325" y="1760"/>
                    <a:pt x="340" y="1760"/>
                  </a:cubicBezTo>
                  <a:cubicBezTo>
                    <a:pt x="550" y="1760"/>
                    <a:pt x="1102" y="1149"/>
                    <a:pt x="1102" y="1149"/>
                  </a:cubicBezTo>
                  <a:lnTo>
                    <a:pt x="1102" y="1149"/>
                  </a:lnTo>
                  <a:cubicBezTo>
                    <a:pt x="1102" y="1150"/>
                    <a:pt x="902" y="2183"/>
                    <a:pt x="1235" y="2217"/>
                  </a:cubicBezTo>
                  <a:cubicBezTo>
                    <a:pt x="1435" y="2217"/>
                    <a:pt x="1635" y="1216"/>
                    <a:pt x="1635" y="1216"/>
                  </a:cubicBezTo>
                  <a:cubicBezTo>
                    <a:pt x="1635" y="1216"/>
                    <a:pt x="1812" y="2129"/>
                    <a:pt x="2110" y="2129"/>
                  </a:cubicBezTo>
                  <a:cubicBezTo>
                    <a:pt x="2129" y="2129"/>
                    <a:pt x="2149" y="2125"/>
                    <a:pt x="2169" y="2117"/>
                  </a:cubicBezTo>
                  <a:cubicBezTo>
                    <a:pt x="2369" y="2017"/>
                    <a:pt x="2269" y="882"/>
                    <a:pt x="2136" y="482"/>
                  </a:cubicBezTo>
                  <a:cubicBezTo>
                    <a:pt x="2022" y="168"/>
                    <a:pt x="1614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57"/>
          <p:cNvGrpSpPr/>
          <p:nvPr/>
        </p:nvGrpSpPr>
        <p:grpSpPr>
          <a:xfrm>
            <a:off x="3195592" y="975586"/>
            <a:ext cx="1695887" cy="2411876"/>
            <a:chOff x="867600" y="869725"/>
            <a:chExt cx="2336898" cy="3323974"/>
          </a:xfrm>
        </p:grpSpPr>
        <p:sp>
          <p:nvSpPr>
            <p:cNvPr id="535" name="Google Shape;535;p57"/>
            <p:cNvSpPr/>
            <p:nvPr/>
          </p:nvSpPr>
          <p:spPr>
            <a:xfrm>
              <a:off x="2066792" y="3856762"/>
              <a:ext cx="61480" cy="290316"/>
            </a:xfrm>
            <a:custGeom>
              <a:rect b="b" l="l" r="r" t="t"/>
              <a:pathLst>
                <a:path extrusionOk="0" h="4571" w="968">
                  <a:moveTo>
                    <a:pt x="234" y="1"/>
                  </a:moveTo>
                  <a:cubicBezTo>
                    <a:pt x="100" y="1"/>
                    <a:pt x="0" y="101"/>
                    <a:pt x="33" y="234"/>
                  </a:cubicBezTo>
                  <a:cubicBezTo>
                    <a:pt x="33" y="368"/>
                    <a:pt x="167" y="3403"/>
                    <a:pt x="534" y="4437"/>
                  </a:cubicBezTo>
                  <a:cubicBezTo>
                    <a:pt x="534" y="4537"/>
                    <a:pt x="634" y="4571"/>
                    <a:pt x="734" y="4571"/>
                  </a:cubicBezTo>
                  <a:lnTo>
                    <a:pt x="801" y="4571"/>
                  </a:lnTo>
                  <a:cubicBezTo>
                    <a:pt x="901" y="4537"/>
                    <a:pt x="967" y="4404"/>
                    <a:pt x="901" y="4304"/>
                  </a:cubicBezTo>
                  <a:cubicBezTo>
                    <a:pt x="601" y="3337"/>
                    <a:pt x="434" y="234"/>
                    <a:pt x="434" y="201"/>
                  </a:cubicBezTo>
                  <a:cubicBezTo>
                    <a:pt x="434" y="101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57"/>
            <p:cNvSpPr/>
            <p:nvPr/>
          </p:nvSpPr>
          <p:spPr>
            <a:xfrm>
              <a:off x="1984161" y="4106814"/>
              <a:ext cx="148365" cy="86885"/>
            </a:xfrm>
            <a:custGeom>
              <a:rect b="b" l="l" r="r" t="t"/>
              <a:pathLst>
                <a:path extrusionOk="0" h="1368" w="2336">
                  <a:moveTo>
                    <a:pt x="1501" y="0"/>
                  </a:moveTo>
                  <a:cubicBezTo>
                    <a:pt x="1034" y="0"/>
                    <a:pt x="567" y="133"/>
                    <a:pt x="200" y="467"/>
                  </a:cubicBezTo>
                  <a:cubicBezTo>
                    <a:pt x="67" y="600"/>
                    <a:pt x="0" y="767"/>
                    <a:pt x="0" y="967"/>
                  </a:cubicBezTo>
                  <a:cubicBezTo>
                    <a:pt x="0" y="1067"/>
                    <a:pt x="67" y="1368"/>
                    <a:pt x="634" y="1368"/>
                  </a:cubicBezTo>
                  <a:cubicBezTo>
                    <a:pt x="1201" y="1368"/>
                    <a:pt x="1735" y="1201"/>
                    <a:pt x="2168" y="834"/>
                  </a:cubicBezTo>
                  <a:cubicBezTo>
                    <a:pt x="2268" y="767"/>
                    <a:pt x="2335" y="634"/>
                    <a:pt x="2335" y="500"/>
                  </a:cubicBezTo>
                  <a:cubicBezTo>
                    <a:pt x="2335" y="200"/>
                    <a:pt x="2035" y="0"/>
                    <a:pt x="1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57"/>
            <p:cNvSpPr/>
            <p:nvPr/>
          </p:nvSpPr>
          <p:spPr>
            <a:xfrm>
              <a:off x="1693906" y="3844059"/>
              <a:ext cx="76342" cy="288220"/>
            </a:xfrm>
            <a:custGeom>
              <a:rect b="b" l="l" r="r" t="t"/>
              <a:pathLst>
                <a:path extrusionOk="0" h="4538" w="1202">
                  <a:moveTo>
                    <a:pt x="1001" y="1"/>
                  </a:moveTo>
                  <a:cubicBezTo>
                    <a:pt x="901" y="1"/>
                    <a:pt x="801" y="67"/>
                    <a:pt x="767" y="168"/>
                  </a:cubicBezTo>
                  <a:cubicBezTo>
                    <a:pt x="734" y="268"/>
                    <a:pt x="0" y="3236"/>
                    <a:pt x="34" y="4337"/>
                  </a:cubicBezTo>
                  <a:cubicBezTo>
                    <a:pt x="34" y="4437"/>
                    <a:pt x="134" y="4537"/>
                    <a:pt x="234" y="4537"/>
                  </a:cubicBezTo>
                  <a:cubicBezTo>
                    <a:pt x="367" y="4537"/>
                    <a:pt x="434" y="4437"/>
                    <a:pt x="434" y="4337"/>
                  </a:cubicBezTo>
                  <a:cubicBezTo>
                    <a:pt x="401" y="3303"/>
                    <a:pt x="1168" y="301"/>
                    <a:pt x="1168" y="268"/>
                  </a:cubicBezTo>
                  <a:cubicBezTo>
                    <a:pt x="1201" y="168"/>
                    <a:pt x="1134" y="34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57"/>
            <p:cNvSpPr/>
            <p:nvPr/>
          </p:nvSpPr>
          <p:spPr>
            <a:xfrm>
              <a:off x="1573104" y="4076836"/>
              <a:ext cx="156876" cy="80851"/>
            </a:xfrm>
            <a:custGeom>
              <a:rect b="b" l="l" r="r" t="t"/>
              <a:pathLst>
                <a:path extrusionOk="0" h="1273" w="2470">
                  <a:moveTo>
                    <a:pt x="1187" y="1"/>
                  </a:moveTo>
                  <a:cubicBezTo>
                    <a:pt x="1147" y="1"/>
                    <a:pt x="1108" y="2"/>
                    <a:pt x="1068" y="5"/>
                  </a:cubicBezTo>
                  <a:cubicBezTo>
                    <a:pt x="501" y="5"/>
                    <a:pt x="134" y="205"/>
                    <a:pt x="34" y="572"/>
                  </a:cubicBezTo>
                  <a:cubicBezTo>
                    <a:pt x="1" y="706"/>
                    <a:pt x="34" y="806"/>
                    <a:pt x="134" y="906"/>
                  </a:cubicBezTo>
                  <a:cubicBezTo>
                    <a:pt x="401" y="1239"/>
                    <a:pt x="1168" y="1273"/>
                    <a:pt x="1335" y="1273"/>
                  </a:cubicBezTo>
                  <a:cubicBezTo>
                    <a:pt x="1602" y="1273"/>
                    <a:pt x="2303" y="1206"/>
                    <a:pt x="2436" y="806"/>
                  </a:cubicBezTo>
                  <a:cubicBezTo>
                    <a:pt x="2469" y="672"/>
                    <a:pt x="2436" y="539"/>
                    <a:pt x="2369" y="439"/>
                  </a:cubicBezTo>
                  <a:cubicBezTo>
                    <a:pt x="2033" y="164"/>
                    <a:pt x="1614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57"/>
            <p:cNvSpPr/>
            <p:nvPr/>
          </p:nvSpPr>
          <p:spPr>
            <a:xfrm>
              <a:off x="1583711" y="2057998"/>
              <a:ext cx="527217" cy="273421"/>
            </a:xfrm>
            <a:custGeom>
              <a:rect b="b" l="l" r="r" t="t"/>
              <a:pathLst>
                <a:path extrusionOk="0" h="4305" w="8301">
                  <a:moveTo>
                    <a:pt x="249" y="0"/>
                  </a:moveTo>
                  <a:cubicBezTo>
                    <a:pt x="209" y="0"/>
                    <a:pt x="170" y="11"/>
                    <a:pt x="134" y="35"/>
                  </a:cubicBezTo>
                  <a:cubicBezTo>
                    <a:pt x="34" y="102"/>
                    <a:pt x="1" y="202"/>
                    <a:pt x="67" y="302"/>
                  </a:cubicBezTo>
                  <a:cubicBezTo>
                    <a:pt x="1969" y="3604"/>
                    <a:pt x="4304" y="4305"/>
                    <a:pt x="5972" y="4305"/>
                  </a:cubicBezTo>
                  <a:cubicBezTo>
                    <a:pt x="6672" y="4305"/>
                    <a:pt x="7406" y="4171"/>
                    <a:pt x="8073" y="3904"/>
                  </a:cubicBezTo>
                  <a:cubicBezTo>
                    <a:pt x="8300" y="3791"/>
                    <a:pt x="8189" y="3509"/>
                    <a:pt x="8008" y="3509"/>
                  </a:cubicBezTo>
                  <a:cubicBezTo>
                    <a:pt x="7976" y="3509"/>
                    <a:pt x="7941" y="3517"/>
                    <a:pt x="7906" y="3537"/>
                  </a:cubicBezTo>
                  <a:cubicBezTo>
                    <a:pt x="7836" y="3566"/>
                    <a:pt x="7055" y="3926"/>
                    <a:pt x="5939" y="3926"/>
                  </a:cubicBezTo>
                  <a:cubicBezTo>
                    <a:pt x="4409" y="3926"/>
                    <a:pt x="2248" y="3247"/>
                    <a:pt x="434" y="102"/>
                  </a:cubicBezTo>
                  <a:cubicBezTo>
                    <a:pt x="391" y="37"/>
                    <a:pt x="320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57"/>
            <p:cNvSpPr/>
            <p:nvPr/>
          </p:nvSpPr>
          <p:spPr>
            <a:xfrm>
              <a:off x="1506415" y="1979241"/>
              <a:ext cx="151541" cy="112608"/>
            </a:xfrm>
            <a:custGeom>
              <a:rect b="b" l="l" r="r" t="t"/>
              <a:pathLst>
                <a:path extrusionOk="0" h="1773" w="2386">
                  <a:moveTo>
                    <a:pt x="1347" y="1"/>
                  </a:moveTo>
                  <a:cubicBezTo>
                    <a:pt x="1338" y="1"/>
                    <a:pt x="1328" y="3"/>
                    <a:pt x="1318" y="7"/>
                  </a:cubicBezTo>
                  <a:cubicBezTo>
                    <a:pt x="1084" y="74"/>
                    <a:pt x="1284" y="908"/>
                    <a:pt x="1284" y="908"/>
                  </a:cubicBezTo>
                  <a:cubicBezTo>
                    <a:pt x="1284" y="908"/>
                    <a:pt x="808" y="291"/>
                    <a:pt x="600" y="291"/>
                  </a:cubicBezTo>
                  <a:cubicBezTo>
                    <a:pt x="581" y="291"/>
                    <a:pt x="564" y="296"/>
                    <a:pt x="551" y="308"/>
                  </a:cubicBezTo>
                  <a:cubicBezTo>
                    <a:pt x="417" y="441"/>
                    <a:pt x="917" y="1308"/>
                    <a:pt x="917" y="1308"/>
                  </a:cubicBezTo>
                  <a:cubicBezTo>
                    <a:pt x="917" y="1308"/>
                    <a:pt x="481" y="996"/>
                    <a:pt x="231" y="996"/>
                  </a:cubicBezTo>
                  <a:cubicBezTo>
                    <a:pt x="165" y="996"/>
                    <a:pt x="112" y="1019"/>
                    <a:pt x="84" y="1075"/>
                  </a:cubicBezTo>
                  <a:cubicBezTo>
                    <a:pt x="0" y="1297"/>
                    <a:pt x="818" y="1773"/>
                    <a:pt x="1363" y="1773"/>
                  </a:cubicBezTo>
                  <a:cubicBezTo>
                    <a:pt x="1474" y="1773"/>
                    <a:pt x="1573" y="1753"/>
                    <a:pt x="1651" y="1709"/>
                  </a:cubicBezTo>
                  <a:cubicBezTo>
                    <a:pt x="2118" y="1442"/>
                    <a:pt x="2385" y="508"/>
                    <a:pt x="2118" y="408"/>
                  </a:cubicBezTo>
                  <a:cubicBezTo>
                    <a:pt x="2103" y="401"/>
                    <a:pt x="2087" y="398"/>
                    <a:pt x="2072" y="398"/>
                  </a:cubicBezTo>
                  <a:cubicBezTo>
                    <a:pt x="1855" y="398"/>
                    <a:pt x="1651" y="1008"/>
                    <a:pt x="1651" y="1008"/>
                  </a:cubicBezTo>
                  <a:cubicBezTo>
                    <a:pt x="1651" y="1008"/>
                    <a:pt x="1560" y="1"/>
                    <a:pt x="1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57"/>
            <p:cNvSpPr/>
            <p:nvPr/>
          </p:nvSpPr>
          <p:spPr>
            <a:xfrm>
              <a:off x="2558257" y="913994"/>
              <a:ext cx="451383" cy="531092"/>
            </a:xfrm>
            <a:custGeom>
              <a:rect b="b" l="l" r="r" t="t"/>
              <a:pathLst>
                <a:path extrusionOk="0" h="8362" w="7107">
                  <a:moveTo>
                    <a:pt x="2236" y="1"/>
                  </a:moveTo>
                  <a:lnTo>
                    <a:pt x="2236" y="34"/>
                  </a:lnTo>
                  <a:cubicBezTo>
                    <a:pt x="2236" y="34"/>
                    <a:pt x="1" y="3203"/>
                    <a:pt x="2036" y="6172"/>
                  </a:cubicBezTo>
                  <a:cubicBezTo>
                    <a:pt x="3292" y="7991"/>
                    <a:pt x="4843" y="8362"/>
                    <a:pt x="5895" y="8362"/>
                  </a:cubicBezTo>
                  <a:cubicBezTo>
                    <a:pt x="6464" y="8362"/>
                    <a:pt x="6887" y="8253"/>
                    <a:pt x="7039" y="8207"/>
                  </a:cubicBezTo>
                  <a:cubicBezTo>
                    <a:pt x="7106" y="7506"/>
                    <a:pt x="7106" y="6839"/>
                    <a:pt x="7106" y="6239"/>
                  </a:cubicBezTo>
                  <a:cubicBezTo>
                    <a:pt x="7074" y="6239"/>
                    <a:pt x="7009" y="6243"/>
                    <a:pt x="6919" y="6243"/>
                  </a:cubicBezTo>
                  <a:cubicBezTo>
                    <a:pt x="6448" y="6243"/>
                    <a:pt x="5267" y="6126"/>
                    <a:pt x="4204" y="4671"/>
                  </a:cubicBezTo>
                  <a:cubicBezTo>
                    <a:pt x="3137" y="3203"/>
                    <a:pt x="4104" y="835"/>
                    <a:pt x="4204" y="601"/>
                  </a:cubicBezTo>
                  <a:cubicBezTo>
                    <a:pt x="3570" y="368"/>
                    <a:pt x="2903" y="168"/>
                    <a:pt x="2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7"/>
            <p:cNvSpPr/>
            <p:nvPr/>
          </p:nvSpPr>
          <p:spPr>
            <a:xfrm>
              <a:off x="2757434" y="952165"/>
              <a:ext cx="252208" cy="358338"/>
            </a:xfrm>
            <a:custGeom>
              <a:rect b="b" l="l" r="r" t="t"/>
              <a:pathLst>
                <a:path extrusionOk="0" h="5642" w="3971">
                  <a:moveTo>
                    <a:pt x="1068" y="0"/>
                  </a:moveTo>
                  <a:cubicBezTo>
                    <a:pt x="968" y="234"/>
                    <a:pt x="1" y="2602"/>
                    <a:pt x="1068" y="4070"/>
                  </a:cubicBezTo>
                  <a:cubicBezTo>
                    <a:pt x="2131" y="5525"/>
                    <a:pt x="3312" y="5642"/>
                    <a:pt x="3783" y="5642"/>
                  </a:cubicBezTo>
                  <a:cubicBezTo>
                    <a:pt x="3873" y="5642"/>
                    <a:pt x="3938" y="5638"/>
                    <a:pt x="3970" y="5638"/>
                  </a:cubicBezTo>
                  <a:cubicBezTo>
                    <a:pt x="3903" y="3303"/>
                    <a:pt x="3403" y="1535"/>
                    <a:pt x="2269" y="667"/>
                  </a:cubicBezTo>
                  <a:cubicBezTo>
                    <a:pt x="1902" y="400"/>
                    <a:pt x="1502" y="167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7"/>
            <p:cNvSpPr/>
            <p:nvPr/>
          </p:nvSpPr>
          <p:spPr>
            <a:xfrm>
              <a:off x="2414209" y="886492"/>
              <a:ext cx="591174" cy="723598"/>
            </a:xfrm>
            <a:custGeom>
              <a:rect b="b" l="l" r="r" t="t"/>
              <a:pathLst>
                <a:path extrusionOk="0" h="11393" w="9308">
                  <a:moveTo>
                    <a:pt x="1869" y="0"/>
                  </a:moveTo>
                  <a:cubicBezTo>
                    <a:pt x="501" y="1735"/>
                    <a:pt x="1" y="4003"/>
                    <a:pt x="601" y="6138"/>
                  </a:cubicBezTo>
                  <a:cubicBezTo>
                    <a:pt x="1461" y="9350"/>
                    <a:pt x="4622" y="11392"/>
                    <a:pt x="7075" y="11392"/>
                  </a:cubicBezTo>
                  <a:cubicBezTo>
                    <a:pt x="7857" y="11392"/>
                    <a:pt x="8567" y="11185"/>
                    <a:pt x="9107" y="10741"/>
                  </a:cubicBezTo>
                  <a:cubicBezTo>
                    <a:pt x="9207" y="10007"/>
                    <a:pt x="9274" y="9307"/>
                    <a:pt x="9307" y="8640"/>
                  </a:cubicBezTo>
                  <a:lnTo>
                    <a:pt x="9307" y="8640"/>
                  </a:lnTo>
                  <a:cubicBezTo>
                    <a:pt x="9156" y="8686"/>
                    <a:pt x="8738" y="8793"/>
                    <a:pt x="8174" y="8793"/>
                  </a:cubicBezTo>
                  <a:cubicBezTo>
                    <a:pt x="7122" y="8793"/>
                    <a:pt x="5564" y="8419"/>
                    <a:pt x="4304" y="6571"/>
                  </a:cubicBezTo>
                  <a:cubicBezTo>
                    <a:pt x="2269" y="3603"/>
                    <a:pt x="4504" y="434"/>
                    <a:pt x="4504" y="434"/>
                  </a:cubicBezTo>
                  <a:lnTo>
                    <a:pt x="4504" y="400"/>
                  </a:lnTo>
                  <a:cubicBezTo>
                    <a:pt x="3637" y="234"/>
                    <a:pt x="2736" y="10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7"/>
            <p:cNvSpPr/>
            <p:nvPr/>
          </p:nvSpPr>
          <p:spPr>
            <a:xfrm>
              <a:off x="867600" y="869725"/>
              <a:ext cx="2125065" cy="1656597"/>
            </a:xfrm>
            <a:custGeom>
              <a:rect b="b" l="l" r="r" t="t"/>
              <a:pathLst>
                <a:path extrusionOk="0" h="26083" w="33459">
                  <a:moveTo>
                    <a:pt x="21355" y="0"/>
                  </a:moveTo>
                  <a:cubicBezTo>
                    <a:pt x="14410" y="0"/>
                    <a:pt x="6208" y="1462"/>
                    <a:pt x="2603" y="4934"/>
                  </a:cubicBezTo>
                  <a:cubicBezTo>
                    <a:pt x="1" y="7436"/>
                    <a:pt x="201" y="13941"/>
                    <a:pt x="4171" y="15442"/>
                  </a:cubicBezTo>
                  <a:cubicBezTo>
                    <a:pt x="5300" y="15856"/>
                    <a:pt x="6924" y="15980"/>
                    <a:pt x="8694" y="15980"/>
                  </a:cubicBezTo>
                  <a:cubicBezTo>
                    <a:pt x="11369" y="15980"/>
                    <a:pt x="14378" y="15696"/>
                    <a:pt x="16521" y="15696"/>
                  </a:cubicBezTo>
                  <a:cubicBezTo>
                    <a:pt x="17984" y="15696"/>
                    <a:pt x="19043" y="15829"/>
                    <a:pt x="19315" y="16276"/>
                  </a:cubicBezTo>
                  <a:cubicBezTo>
                    <a:pt x="19715" y="16943"/>
                    <a:pt x="19181" y="19078"/>
                    <a:pt x="18247" y="21946"/>
                  </a:cubicBezTo>
                  <a:cubicBezTo>
                    <a:pt x="18648" y="22146"/>
                    <a:pt x="21183" y="23414"/>
                    <a:pt x="22317" y="26083"/>
                  </a:cubicBezTo>
                  <a:lnTo>
                    <a:pt x="23451" y="25682"/>
                  </a:lnTo>
                  <a:cubicBezTo>
                    <a:pt x="21917" y="22980"/>
                    <a:pt x="21850" y="19678"/>
                    <a:pt x="23318" y="16909"/>
                  </a:cubicBezTo>
                  <a:cubicBezTo>
                    <a:pt x="25224" y="13023"/>
                    <a:pt x="29638" y="12504"/>
                    <a:pt x="31861" y="12504"/>
                  </a:cubicBezTo>
                  <a:cubicBezTo>
                    <a:pt x="32672" y="12504"/>
                    <a:pt x="33191" y="12573"/>
                    <a:pt x="33191" y="12573"/>
                  </a:cubicBezTo>
                  <a:lnTo>
                    <a:pt x="33225" y="12573"/>
                  </a:lnTo>
                  <a:cubicBezTo>
                    <a:pt x="33325" y="12039"/>
                    <a:pt x="33391" y="11505"/>
                    <a:pt x="33458" y="11005"/>
                  </a:cubicBezTo>
                  <a:lnTo>
                    <a:pt x="33458" y="11005"/>
                  </a:lnTo>
                  <a:cubicBezTo>
                    <a:pt x="32917" y="11449"/>
                    <a:pt x="32206" y="11657"/>
                    <a:pt x="31423" y="11657"/>
                  </a:cubicBezTo>
                  <a:cubicBezTo>
                    <a:pt x="28971" y="11657"/>
                    <a:pt x="25812" y="9621"/>
                    <a:pt x="24952" y="6435"/>
                  </a:cubicBezTo>
                  <a:cubicBezTo>
                    <a:pt x="24352" y="4300"/>
                    <a:pt x="24852" y="1999"/>
                    <a:pt x="26220" y="264"/>
                  </a:cubicBezTo>
                  <a:cubicBezTo>
                    <a:pt x="24736" y="91"/>
                    <a:pt x="23084" y="0"/>
                    <a:pt x="2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7"/>
            <p:cNvSpPr/>
            <p:nvPr/>
          </p:nvSpPr>
          <p:spPr>
            <a:xfrm>
              <a:off x="2255299" y="1662118"/>
              <a:ext cx="722518" cy="1167169"/>
            </a:xfrm>
            <a:custGeom>
              <a:rect b="b" l="l" r="r" t="t"/>
              <a:pathLst>
                <a:path extrusionOk="0" h="18377" w="11376">
                  <a:moveTo>
                    <a:pt x="10073" y="0"/>
                  </a:moveTo>
                  <a:cubicBezTo>
                    <a:pt x="7871" y="0"/>
                    <a:pt x="3393" y="511"/>
                    <a:pt x="1469" y="4433"/>
                  </a:cubicBezTo>
                  <a:cubicBezTo>
                    <a:pt x="1" y="7169"/>
                    <a:pt x="68" y="10471"/>
                    <a:pt x="1602" y="13173"/>
                  </a:cubicBezTo>
                  <a:cubicBezTo>
                    <a:pt x="2803" y="15274"/>
                    <a:pt x="4471" y="17042"/>
                    <a:pt x="6472" y="18377"/>
                  </a:cubicBezTo>
                  <a:cubicBezTo>
                    <a:pt x="6772" y="17443"/>
                    <a:pt x="7106" y="16475"/>
                    <a:pt x="7406" y="15508"/>
                  </a:cubicBezTo>
                  <a:lnTo>
                    <a:pt x="7306" y="15475"/>
                  </a:lnTo>
                  <a:cubicBezTo>
                    <a:pt x="7306" y="15475"/>
                    <a:pt x="2002" y="12039"/>
                    <a:pt x="3036" y="7035"/>
                  </a:cubicBezTo>
                  <a:cubicBezTo>
                    <a:pt x="3905" y="2719"/>
                    <a:pt x="7579" y="2098"/>
                    <a:pt x="9625" y="2098"/>
                  </a:cubicBezTo>
                  <a:cubicBezTo>
                    <a:pt x="10409" y="2098"/>
                    <a:pt x="10953" y="2189"/>
                    <a:pt x="11009" y="2198"/>
                  </a:cubicBezTo>
                  <a:cubicBezTo>
                    <a:pt x="11142" y="1465"/>
                    <a:pt x="11276" y="764"/>
                    <a:pt x="11376" y="64"/>
                  </a:cubicBezTo>
                  <a:lnTo>
                    <a:pt x="11342" y="64"/>
                  </a:lnTo>
                  <a:cubicBezTo>
                    <a:pt x="11342" y="64"/>
                    <a:pt x="10849" y="0"/>
                    <a:pt x="10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57"/>
            <p:cNvSpPr/>
            <p:nvPr/>
          </p:nvSpPr>
          <p:spPr>
            <a:xfrm>
              <a:off x="2382452" y="1795306"/>
              <a:ext cx="572057" cy="851766"/>
            </a:xfrm>
            <a:custGeom>
              <a:rect b="b" l="l" r="r" t="t"/>
              <a:pathLst>
                <a:path extrusionOk="0" h="13411" w="9007">
                  <a:moveTo>
                    <a:pt x="7623" y="1"/>
                  </a:moveTo>
                  <a:cubicBezTo>
                    <a:pt x="5577" y="1"/>
                    <a:pt x="1903" y="622"/>
                    <a:pt x="1034" y="4938"/>
                  </a:cubicBezTo>
                  <a:cubicBezTo>
                    <a:pt x="0" y="9942"/>
                    <a:pt x="5304" y="13378"/>
                    <a:pt x="5304" y="13378"/>
                  </a:cubicBezTo>
                  <a:lnTo>
                    <a:pt x="5404" y="13411"/>
                  </a:lnTo>
                  <a:cubicBezTo>
                    <a:pt x="5704" y="12510"/>
                    <a:pt x="6005" y="11576"/>
                    <a:pt x="6271" y="10642"/>
                  </a:cubicBezTo>
                  <a:lnTo>
                    <a:pt x="6138" y="10609"/>
                  </a:lnTo>
                  <a:cubicBezTo>
                    <a:pt x="6138" y="10609"/>
                    <a:pt x="3236" y="8441"/>
                    <a:pt x="3703" y="5772"/>
                  </a:cubicBezTo>
                  <a:cubicBezTo>
                    <a:pt x="4177" y="2952"/>
                    <a:pt x="5984" y="2452"/>
                    <a:pt x="7206" y="2452"/>
                  </a:cubicBezTo>
                  <a:cubicBezTo>
                    <a:pt x="7878" y="2452"/>
                    <a:pt x="8373" y="2603"/>
                    <a:pt x="8373" y="2603"/>
                  </a:cubicBezTo>
                  <a:lnTo>
                    <a:pt x="8473" y="2637"/>
                  </a:lnTo>
                  <a:cubicBezTo>
                    <a:pt x="8673" y="1769"/>
                    <a:pt x="8840" y="935"/>
                    <a:pt x="9007" y="101"/>
                  </a:cubicBezTo>
                  <a:cubicBezTo>
                    <a:pt x="8951" y="92"/>
                    <a:pt x="8407" y="1"/>
                    <a:pt x="7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57"/>
            <p:cNvSpPr/>
            <p:nvPr/>
          </p:nvSpPr>
          <p:spPr>
            <a:xfrm>
              <a:off x="2587918" y="1951041"/>
              <a:ext cx="332742" cy="520231"/>
            </a:xfrm>
            <a:custGeom>
              <a:rect b="b" l="l" r="r" t="t"/>
              <a:pathLst>
                <a:path extrusionOk="0" h="8191" w="5239">
                  <a:moveTo>
                    <a:pt x="3971" y="0"/>
                  </a:moveTo>
                  <a:cubicBezTo>
                    <a:pt x="2749" y="0"/>
                    <a:pt x="942" y="500"/>
                    <a:pt x="468" y="3320"/>
                  </a:cubicBezTo>
                  <a:cubicBezTo>
                    <a:pt x="1" y="5989"/>
                    <a:pt x="2903" y="8157"/>
                    <a:pt x="2903" y="8157"/>
                  </a:cubicBezTo>
                  <a:lnTo>
                    <a:pt x="3036" y="8190"/>
                  </a:lnTo>
                  <a:cubicBezTo>
                    <a:pt x="3870" y="5522"/>
                    <a:pt x="4604" y="2786"/>
                    <a:pt x="5238" y="185"/>
                  </a:cubicBezTo>
                  <a:lnTo>
                    <a:pt x="5138" y="151"/>
                  </a:lnTo>
                  <a:cubicBezTo>
                    <a:pt x="5138" y="151"/>
                    <a:pt x="4643" y="0"/>
                    <a:pt x="3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57"/>
            <p:cNvSpPr/>
            <p:nvPr/>
          </p:nvSpPr>
          <p:spPr>
            <a:xfrm>
              <a:off x="1575264" y="2498717"/>
              <a:ext cx="1091145" cy="1290320"/>
            </a:xfrm>
            <a:custGeom>
              <a:rect b="b" l="l" r="r" t="t"/>
              <a:pathLst>
                <a:path extrusionOk="0" h="20316" w="17180">
                  <a:moveTo>
                    <a:pt x="12276" y="1"/>
                  </a:moveTo>
                  <a:lnTo>
                    <a:pt x="11175" y="401"/>
                  </a:lnTo>
                  <a:cubicBezTo>
                    <a:pt x="11875" y="1969"/>
                    <a:pt x="12076" y="4037"/>
                    <a:pt x="11041" y="6639"/>
                  </a:cubicBezTo>
                  <a:cubicBezTo>
                    <a:pt x="9252" y="11206"/>
                    <a:pt x="2924" y="11377"/>
                    <a:pt x="1985" y="11377"/>
                  </a:cubicBezTo>
                  <a:cubicBezTo>
                    <a:pt x="1909" y="11377"/>
                    <a:pt x="1868" y="11376"/>
                    <a:pt x="1868" y="11376"/>
                  </a:cubicBezTo>
                  <a:cubicBezTo>
                    <a:pt x="601" y="15545"/>
                    <a:pt x="0" y="19015"/>
                    <a:pt x="1134" y="20115"/>
                  </a:cubicBezTo>
                  <a:lnTo>
                    <a:pt x="1335" y="20315"/>
                  </a:lnTo>
                  <a:cubicBezTo>
                    <a:pt x="1501" y="19281"/>
                    <a:pt x="2635" y="13978"/>
                    <a:pt x="7339" y="12110"/>
                  </a:cubicBezTo>
                  <a:cubicBezTo>
                    <a:pt x="8099" y="11815"/>
                    <a:pt x="9212" y="11614"/>
                    <a:pt x="10410" y="11614"/>
                  </a:cubicBezTo>
                  <a:cubicBezTo>
                    <a:pt x="11789" y="11614"/>
                    <a:pt x="13281" y="11880"/>
                    <a:pt x="14477" y="12577"/>
                  </a:cubicBezTo>
                  <a:lnTo>
                    <a:pt x="14544" y="12610"/>
                  </a:lnTo>
                  <a:cubicBezTo>
                    <a:pt x="15345" y="10508"/>
                    <a:pt x="16245" y="7973"/>
                    <a:pt x="17179" y="5205"/>
                  </a:cubicBezTo>
                  <a:cubicBezTo>
                    <a:pt x="15178" y="3870"/>
                    <a:pt x="13510" y="2102"/>
                    <a:pt x="12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7"/>
            <p:cNvSpPr/>
            <p:nvPr/>
          </p:nvSpPr>
          <p:spPr>
            <a:xfrm>
              <a:off x="1659990" y="3238458"/>
              <a:ext cx="839000" cy="631124"/>
            </a:xfrm>
            <a:custGeom>
              <a:rect b="b" l="l" r="r" t="t"/>
              <a:pathLst>
                <a:path extrusionOk="0" h="9937" w="13210">
                  <a:moveTo>
                    <a:pt x="9076" y="0"/>
                  </a:moveTo>
                  <a:cubicBezTo>
                    <a:pt x="7878" y="0"/>
                    <a:pt x="6765" y="201"/>
                    <a:pt x="6005" y="496"/>
                  </a:cubicBezTo>
                  <a:cubicBezTo>
                    <a:pt x="1301" y="2331"/>
                    <a:pt x="167" y="7668"/>
                    <a:pt x="1" y="8668"/>
                  </a:cubicBezTo>
                  <a:cubicBezTo>
                    <a:pt x="568" y="9202"/>
                    <a:pt x="1235" y="9602"/>
                    <a:pt x="1935" y="9936"/>
                  </a:cubicBezTo>
                  <a:cubicBezTo>
                    <a:pt x="2141" y="8938"/>
                    <a:pt x="3716" y="2227"/>
                    <a:pt x="9642" y="2227"/>
                  </a:cubicBezTo>
                  <a:cubicBezTo>
                    <a:pt x="10448" y="2227"/>
                    <a:pt x="11335" y="2351"/>
                    <a:pt x="12309" y="2631"/>
                  </a:cubicBezTo>
                  <a:lnTo>
                    <a:pt x="12576" y="2731"/>
                  </a:lnTo>
                  <a:cubicBezTo>
                    <a:pt x="12776" y="2197"/>
                    <a:pt x="12976" y="1597"/>
                    <a:pt x="13210" y="996"/>
                  </a:cubicBezTo>
                  <a:lnTo>
                    <a:pt x="13143" y="963"/>
                  </a:lnTo>
                  <a:cubicBezTo>
                    <a:pt x="11947" y="267"/>
                    <a:pt x="10455" y="0"/>
                    <a:pt x="9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7"/>
            <p:cNvSpPr/>
            <p:nvPr/>
          </p:nvSpPr>
          <p:spPr>
            <a:xfrm>
              <a:off x="1782888" y="3379903"/>
              <a:ext cx="675900" cy="529885"/>
            </a:xfrm>
            <a:custGeom>
              <a:rect b="b" l="l" r="r" t="t"/>
              <a:pathLst>
                <a:path extrusionOk="0" h="8343" w="10642">
                  <a:moveTo>
                    <a:pt x="7707" y="0"/>
                  </a:moveTo>
                  <a:cubicBezTo>
                    <a:pt x="1781" y="0"/>
                    <a:pt x="206" y="6711"/>
                    <a:pt x="0" y="7709"/>
                  </a:cubicBezTo>
                  <a:cubicBezTo>
                    <a:pt x="901" y="8109"/>
                    <a:pt x="1902" y="8343"/>
                    <a:pt x="2869" y="8343"/>
                  </a:cubicBezTo>
                  <a:cubicBezTo>
                    <a:pt x="2929" y="7559"/>
                    <a:pt x="3399" y="3010"/>
                    <a:pt x="7953" y="3010"/>
                  </a:cubicBezTo>
                  <a:cubicBezTo>
                    <a:pt x="8435" y="3010"/>
                    <a:pt x="8963" y="3061"/>
                    <a:pt x="9540" y="3172"/>
                  </a:cubicBezTo>
                  <a:lnTo>
                    <a:pt x="9607" y="3206"/>
                  </a:lnTo>
                  <a:cubicBezTo>
                    <a:pt x="9874" y="2505"/>
                    <a:pt x="10208" y="1605"/>
                    <a:pt x="10641" y="504"/>
                  </a:cubicBezTo>
                  <a:lnTo>
                    <a:pt x="10374" y="404"/>
                  </a:lnTo>
                  <a:cubicBezTo>
                    <a:pt x="9400" y="124"/>
                    <a:pt x="8513" y="0"/>
                    <a:pt x="7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7"/>
            <p:cNvSpPr/>
            <p:nvPr/>
          </p:nvSpPr>
          <p:spPr>
            <a:xfrm>
              <a:off x="1965044" y="3571015"/>
              <a:ext cx="428074" cy="338966"/>
            </a:xfrm>
            <a:custGeom>
              <a:rect b="b" l="l" r="r" t="t"/>
              <a:pathLst>
                <a:path extrusionOk="0" h="5337" w="6740">
                  <a:moveTo>
                    <a:pt x="5085" y="1"/>
                  </a:moveTo>
                  <a:cubicBezTo>
                    <a:pt x="531" y="1"/>
                    <a:pt x="61" y="4550"/>
                    <a:pt x="1" y="5334"/>
                  </a:cubicBezTo>
                  <a:cubicBezTo>
                    <a:pt x="61" y="5335"/>
                    <a:pt x="120" y="5336"/>
                    <a:pt x="180" y="5336"/>
                  </a:cubicBezTo>
                  <a:cubicBezTo>
                    <a:pt x="2755" y="5336"/>
                    <a:pt x="5299" y="3928"/>
                    <a:pt x="6506" y="831"/>
                  </a:cubicBezTo>
                  <a:cubicBezTo>
                    <a:pt x="6572" y="630"/>
                    <a:pt x="6639" y="430"/>
                    <a:pt x="6739" y="197"/>
                  </a:cubicBezTo>
                  <a:lnTo>
                    <a:pt x="6672" y="163"/>
                  </a:lnTo>
                  <a:cubicBezTo>
                    <a:pt x="6095" y="52"/>
                    <a:pt x="5567" y="1"/>
                    <a:pt x="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7"/>
            <p:cNvSpPr/>
            <p:nvPr/>
          </p:nvSpPr>
          <p:spPr>
            <a:xfrm>
              <a:off x="1693906" y="2263591"/>
              <a:ext cx="648336" cy="959801"/>
            </a:xfrm>
            <a:custGeom>
              <a:rect b="b" l="l" r="r" t="t"/>
              <a:pathLst>
                <a:path extrusionOk="0" h="15112" w="10208">
                  <a:moveTo>
                    <a:pt x="5237" y="0"/>
                  </a:moveTo>
                  <a:cubicBezTo>
                    <a:pt x="5071" y="501"/>
                    <a:pt x="4904" y="1068"/>
                    <a:pt x="4704" y="1601"/>
                  </a:cubicBezTo>
                  <a:cubicBezTo>
                    <a:pt x="4704" y="1601"/>
                    <a:pt x="8473" y="4036"/>
                    <a:pt x="7439" y="8406"/>
                  </a:cubicBezTo>
                  <a:cubicBezTo>
                    <a:pt x="6500" y="12281"/>
                    <a:pt x="2176" y="12514"/>
                    <a:pt x="1152" y="12514"/>
                  </a:cubicBezTo>
                  <a:cubicBezTo>
                    <a:pt x="1013" y="12514"/>
                    <a:pt x="934" y="12509"/>
                    <a:pt x="934" y="12509"/>
                  </a:cubicBezTo>
                  <a:lnTo>
                    <a:pt x="834" y="12476"/>
                  </a:lnTo>
                  <a:cubicBezTo>
                    <a:pt x="567" y="13377"/>
                    <a:pt x="267" y="14277"/>
                    <a:pt x="0" y="15111"/>
                  </a:cubicBezTo>
                  <a:cubicBezTo>
                    <a:pt x="0" y="15111"/>
                    <a:pt x="30" y="15112"/>
                    <a:pt x="85" y="15112"/>
                  </a:cubicBezTo>
                  <a:cubicBezTo>
                    <a:pt x="901" y="15112"/>
                    <a:pt x="7362" y="14966"/>
                    <a:pt x="9173" y="10374"/>
                  </a:cubicBezTo>
                  <a:cubicBezTo>
                    <a:pt x="10208" y="7772"/>
                    <a:pt x="10007" y="5704"/>
                    <a:pt x="9340" y="4103"/>
                  </a:cubicBezTo>
                  <a:cubicBezTo>
                    <a:pt x="8173" y="1468"/>
                    <a:pt x="5638" y="200"/>
                    <a:pt x="5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57"/>
            <p:cNvSpPr/>
            <p:nvPr/>
          </p:nvSpPr>
          <p:spPr>
            <a:xfrm>
              <a:off x="1746876" y="2365276"/>
              <a:ext cx="485172" cy="693112"/>
            </a:xfrm>
            <a:custGeom>
              <a:rect b="b" l="l" r="r" t="t"/>
              <a:pathLst>
                <a:path extrusionOk="0" h="10913" w="7639">
                  <a:moveTo>
                    <a:pt x="3870" y="0"/>
                  </a:moveTo>
                  <a:cubicBezTo>
                    <a:pt x="3636" y="701"/>
                    <a:pt x="3369" y="1435"/>
                    <a:pt x="3102" y="2169"/>
                  </a:cubicBezTo>
                  <a:lnTo>
                    <a:pt x="3136" y="2169"/>
                  </a:lnTo>
                  <a:cubicBezTo>
                    <a:pt x="3136" y="2169"/>
                    <a:pt x="5404" y="3436"/>
                    <a:pt x="4804" y="6005"/>
                  </a:cubicBezTo>
                  <a:cubicBezTo>
                    <a:pt x="4343" y="7873"/>
                    <a:pt x="2146" y="8049"/>
                    <a:pt x="1336" y="8049"/>
                  </a:cubicBezTo>
                  <a:cubicBezTo>
                    <a:pt x="1148" y="8049"/>
                    <a:pt x="1034" y="8039"/>
                    <a:pt x="1034" y="8039"/>
                  </a:cubicBezTo>
                  <a:lnTo>
                    <a:pt x="968" y="8039"/>
                  </a:lnTo>
                  <a:cubicBezTo>
                    <a:pt x="634" y="9007"/>
                    <a:pt x="300" y="9941"/>
                    <a:pt x="0" y="10875"/>
                  </a:cubicBezTo>
                  <a:lnTo>
                    <a:pt x="100" y="10908"/>
                  </a:lnTo>
                  <a:cubicBezTo>
                    <a:pt x="100" y="10908"/>
                    <a:pt x="179" y="10913"/>
                    <a:pt x="318" y="10913"/>
                  </a:cubicBezTo>
                  <a:cubicBezTo>
                    <a:pt x="1342" y="10913"/>
                    <a:pt x="5662" y="10680"/>
                    <a:pt x="6572" y="6805"/>
                  </a:cubicBezTo>
                  <a:cubicBezTo>
                    <a:pt x="7639" y="2435"/>
                    <a:pt x="3870" y="0"/>
                    <a:pt x="3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57"/>
            <p:cNvSpPr/>
            <p:nvPr/>
          </p:nvSpPr>
          <p:spPr>
            <a:xfrm>
              <a:off x="1808293" y="2502973"/>
              <a:ext cx="281868" cy="373517"/>
            </a:xfrm>
            <a:custGeom>
              <a:rect b="b" l="l" r="r" t="t"/>
              <a:pathLst>
                <a:path extrusionOk="0" h="5881" w="4438">
                  <a:moveTo>
                    <a:pt x="2135" y="1"/>
                  </a:moveTo>
                  <a:cubicBezTo>
                    <a:pt x="1435" y="1869"/>
                    <a:pt x="701" y="3903"/>
                    <a:pt x="1" y="5871"/>
                  </a:cubicBezTo>
                  <a:lnTo>
                    <a:pt x="34" y="5871"/>
                  </a:lnTo>
                  <a:cubicBezTo>
                    <a:pt x="34" y="5871"/>
                    <a:pt x="149" y="5881"/>
                    <a:pt x="338" y="5881"/>
                  </a:cubicBezTo>
                  <a:cubicBezTo>
                    <a:pt x="1157" y="5881"/>
                    <a:pt x="3376" y="5705"/>
                    <a:pt x="3837" y="3837"/>
                  </a:cubicBezTo>
                  <a:cubicBezTo>
                    <a:pt x="4437" y="1302"/>
                    <a:pt x="2169" y="1"/>
                    <a:pt x="2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57"/>
            <p:cNvSpPr/>
            <p:nvPr/>
          </p:nvSpPr>
          <p:spPr>
            <a:xfrm>
              <a:off x="1270146" y="1255569"/>
              <a:ext cx="167482" cy="141569"/>
            </a:xfrm>
            <a:custGeom>
              <a:rect b="b" l="l" r="r" t="t"/>
              <a:pathLst>
                <a:path extrusionOk="0" h="2229" w="2637">
                  <a:moveTo>
                    <a:pt x="1485" y="0"/>
                  </a:moveTo>
                  <a:cubicBezTo>
                    <a:pt x="1208" y="0"/>
                    <a:pt x="927" y="101"/>
                    <a:pt x="701" y="327"/>
                  </a:cubicBezTo>
                  <a:cubicBezTo>
                    <a:pt x="1" y="1027"/>
                    <a:pt x="501" y="2228"/>
                    <a:pt x="1502" y="2228"/>
                  </a:cubicBezTo>
                  <a:cubicBezTo>
                    <a:pt x="2136" y="2228"/>
                    <a:pt x="2636" y="1728"/>
                    <a:pt x="2636" y="1127"/>
                  </a:cubicBezTo>
                  <a:cubicBezTo>
                    <a:pt x="2636" y="449"/>
                    <a:pt x="2069" y="0"/>
                    <a:pt x="1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7"/>
            <p:cNvSpPr/>
            <p:nvPr/>
          </p:nvSpPr>
          <p:spPr>
            <a:xfrm>
              <a:off x="2011663" y="1168683"/>
              <a:ext cx="167482" cy="143665"/>
            </a:xfrm>
            <a:custGeom>
              <a:rect b="b" l="l" r="r" t="t"/>
              <a:pathLst>
                <a:path extrusionOk="0" h="2262" w="2637">
                  <a:moveTo>
                    <a:pt x="1485" y="1"/>
                  </a:moveTo>
                  <a:cubicBezTo>
                    <a:pt x="1208" y="1"/>
                    <a:pt x="927" y="102"/>
                    <a:pt x="701" y="327"/>
                  </a:cubicBezTo>
                  <a:cubicBezTo>
                    <a:pt x="1" y="1028"/>
                    <a:pt x="501" y="2262"/>
                    <a:pt x="1502" y="2262"/>
                  </a:cubicBezTo>
                  <a:cubicBezTo>
                    <a:pt x="2136" y="2262"/>
                    <a:pt x="2636" y="1762"/>
                    <a:pt x="2636" y="1128"/>
                  </a:cubicBezTo>
                  <a:cubicBezTo>
                    <a:pt x="2636" y="449"/>
                    <a:pt x="2069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7"/>
            <p:cNvSpPr/>
            <p:nvPr/>
          </p:nvSpPr>
          <p:spPr>
            <a:xfrm>
              <a:off x="1442458" y="1269288"/>
              <a:ext cx="560815" cy="207559"/>
            </a:xfrm>
            <a:custGeom>
              <a:rect b="b" l="l" r="r" t="t"/>
              <a:pathLst>
                <a:path extrusionOk="0" h="3268" w="8830">
                  <a:moveTo>
                    <a:pt x="7736" y="1"/>
                  </a:moveTo>
                  <a:cubicBezTo>
                    <a:pt x="7089" y="1"/>
                    <a:pt x="6106" y="580"/>
                    <a:pt x="4460" y="745"/>
                  </a:cubicBezTo>
                  <a:cubicBezTo>
                    <a:pt x="4274" y="763"/>
                    <a:pt x="4095" y="771"/>
                    <a:pt x="3921" y="771"/>
                  </a:cubicBezTo>
                  <a:cubicBezTo>
                    <a:pt x="2884" y="771"/>
                    <a:pt x="2063" y="487"/>
                    <a:pt x="1472" y="487"/>
                  </a:cubicBezTo>
                  <a:cubicBezTo>
                    <a:pt x="1095" y="487"/>
                    <a:pt x="812" y="602"/>
                    <a:pt x="624" y="978"/>
                  </a:cubicBezTo>
                  <a:cubicBezTo>
                    <a:pt x="0" y="2136"/>
                    <a:pt x="1358" y="3267"/>
                    <a:pt x="4062" y="3267"/>
                  </a:cubicBezTo>
                  <a:cubicBezTo>
                    <a:pt x="4397" y="3267"/>
                    <a:pt x="4752" y="3250"/>
                    <a:pt x="5127" y="3213"/>
                  </a:cubicBezTo>
                  <a:cubicBezTo>
                    <a:pt x="8529" y="2913"/>
                    <a:pt x="8829" y="1045"/>
                    <a:pt x="8396" y="378"/>
                  </a:cubicBezTo>
                  <a:cubicBezTo>
                    <a:pt x="8219" y="102"/>
                    <a:pt x="8007" y="1"/>
                    <a:pt x="7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57"/>
            <p:cNvSpPr/>
            <p:nvPr/>
          </p:nvSpPr>
          <p:spPr>
            <a:xfrm>
              <a:off x="1476120" y="1304347"/>
              <a:ext cx="505941" cy="96285"/>
            </a:xfrm>
            <a:custGeom>
              <a:rect b="b" l="l" r="r" t="t"/>
              <a:pathLst>
                <a:path extrusionOk="0" h="1516" w="7966">
                  <a:moveTo>
                    <a:pt x="7899" y="1"/>
                  </a:moveTo>
                  <a:cubicBezTo>
                    <a:pt x="7874" y="1"/>
                    <a:pt x="7849" y="9"/>
                    <a:pt x="7832" y="26"/>
                  </a:cubicBezTo>
                  <a:cubicBezTo>
                    <a:pt x="7732" y="93"/>
                    <a:pt x="7666" y="159"/>
                    <a:pt x="7566" y="226"/>
                  </a:cubicBezTo>
                  <a:cubicBezTo>
                    <a:pt x="7299" y="359"/>
                    <a:pt x="7032" y="493"/>
                    <a:pt x="6732" y="626"/>
                  </a:cubicBezTo>
                  <a:cubicBezTo>
                    <a:pt x="6565" y="693"/>
                    <a:pt x="6365" y="760"/>
                    <a:pt x="6165" y="826"/>
                  </a:cubicBezTo>
                  <a:cubicBezTo>
                    <a:pt x="5964" y="893"/>
                    <a:pt x="5764" y="960"/>
                    <a:pt x="5531" y="1027"/>
                  </a:cubicBezTo>
                  <a:cubicBezTo>
                    <a:pt x="5297" y="1060"/>
                    <a:pt x="5064" y="1127"/>
                    <a:pt x="4830" y="1160"/>
                  </a:cubicBezTo>
                  <a:cubicBezTo>
                    <a:pt x="4597" y="1160"/>
                    <a:pt x="4330" y="1227"/>
                    <a:pt x="4063" y="1227"/>
                  </a:cubicBezTo>
                  <a:lnTo>
                    <a:pt x="3329" y="1227"/>
                  </a:lnTo>
                  <a:cubicBezTo>
                    <a:pt x="3096" y="1227"/>
                    <a:pt x="2829" y="1193"/>
                    <a:pt x="2595" y="1193"/>
                  </a:cubicBezTo>
                  <a:cubicBezTo>
                    <a:pt x="2162" y="1160"/>
                    <a:pt x="1761" y="1093"/>
                    <a:pt x="1328" y="1027"/>
                  </a:cubicBezTo>
                  <a:cubicBezTo>
                    <a:pt x="927" y="960"/>
                    <a:pt x="494" y="860"/>
                    <a:pt x="127" y="726"/>
                  </a:cubicBezTo>
                  <a:lnTo>
                    <a:pt x="127" y="693"/>
                  </a:lnTo>
                  <a:cubicBezTo>
                    <a:pt x="116" y="689"/>
                    <a:pt x="106" y="688"/>
                    <a:pt x="96" y="688"/>
                  </a:cubicBezTo>
                  <a:cubicBezTo>
                    <a:pt x="21" y="688"/>
                    <a:pt x="1" y="797"/>
                    <a:pt x="60" y="826"/>
                  </a:cubicBezTo>
                  <a:cubicBezTo>
                    <a:pt x="460" y="1027"/>
                    <a:pt x="861" y="1160"/>
                    <a:pt x="1294" y="1260"/>
                  </a:cubicBezTo>
                  <a:cubicBezTo>
                    <a:pt x="1728" y="1360"/>
                    <a:pt x="2162" y="1427"/>
                    <a:pt x="2595" y="1460"/>
                  </a:cubicBezTo>
                  <a:cubicBezTo>
                    <a:pt x="2888" y="1499"/>
                    <a:pt x="3182" y="1515"/>
                    <a:pt x="3475" y="1515"/>
                  </a:cubicBezTo>
                  <a:cubicBezTo>
                    <a:pt x="3682" y="1515"/>
                    <a:pt x="3889" y="1507"/>
                    <a:pt x="4096" y="1494"/>
                  </a:cubicBezTo>
                  <a:cubicBezTo>
                    <a:pt x="4363" y="1460"/>
                    <a:pt x="4597" y="1460"/>
                    <a:pt x="4864" y="1427"/>
                  </a:cubicBezTo>
                  <a:cubicBezTo>
                    <a:pt x="5130" y="1360"/>
                    <a:pt x="5364" y="1327"/>
                    <a:pt x="5597" y="1260"/>
                  </a:cubicBezTo>
                  <a:cubicBezTo>
                    <a:pt x="5831" y="1227"/>
                    <a:pt x="6064" y="1160"/>
                    <a:pt x="6265" y="1060"/>
                  </a:cubicBezTo>
                  <a:cubicBezTo>
                    <a:pt x="6465" y="993"/>
                    <a:pt x="6665" y="926"/>
                    <a:pt x="6865" y="826"/>
                  </a:cubicBezTo>
                  <a:cubicBezTo>
                    <a:pt x="7265" y="660"/>
                    <a:pt x="7632" y="426"/>
                    <a:pt x="7966" y="126"/>
                  </a:cubicBezTo>
                  <a:cubicBezTo>
                    <a:pt x="7966" y="93"/>
                    <a:pt x="7966" y="59"/>
                    <a:pt x="7966" y="26"/>
                  </a:cubicBezTo>
                  <a:cubicBezTo>
                    <a:pt x="7949" y="9"/>
                    <a:pt x="7924" y="1"/>
                    <a:pt x="7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57"/>
            <p:cNvSpPr/>
            <p:nvPr/>
          </p:nvSpPr>
          <p:spPr>
            <a:xfrm>
              <a:off x="2678297" y="1824459"/>
              <a:ext cx="526201" cy="449796"/>
            </a:xfrm>
            <a:custGeom>
              <a:rect b="b" l="l" r="r" t="t"/>
              <a:pathLst>
                <a:path extrusionOk="0" h="7082" w="8285">
                  <a:moveTo>
                    <a:pt x="8063" y="1"/>
                  </a:moveTo>
                  <a:cubicBezTo>
                    <a:pt x="7975" y="1"/>
                    <a:pt x="7885" y="60"/>
                    <a:pt x="7885" y="143"/>
                  </a:cubicBezTo>
                  <a:cubicBezTo>
                    <a:pt x="6385" y="6034"/>
                    <a:pt x="2586" y="6658"/>
                    <a:pt x="1024" y="6658"/>
                  </a:cubicBezTo>
                  <a:cubicBezTo>
                    <a:pt x="641" y="6658"/>
                    <a:pt x="392" y="6621"/>
                    <a:pt x="346" y="6614"/>
                  </a:cubicBezTo>
                  <a:cubicBezTo>
                    <a:pt x="325" y="6609"/>
                    <a:pt x="304" y="6607"/>
                    <a:pt x="285" y="6607"/>
                  </a:cubicBezTo>
                  <a:cubicBezTo>
                    <a:pt x="38" y="6607"/>
                    <a:pt x="0" y="6983"/>
                    <a:pt x="279" y="7014"/>
                  </a:cubicBezTo>
                  <a:cubicBezTo>
                    <a:pt x="479" y="7048"/>
                    <a:pt x="713" y="7081"/>
                    <a:pt x="946" y="7081"/>
                  </a:cubicBezTo>
                  <a:cubicBezTo>
                    <a:pt x="2547" y="7081"/>
                    <a:pt x="6717" y="6447"/>
                    <a:pt x="8285" y="276"/>
                  </a:cubicBezTo>
                  <a:cubicBezTo>
                    <a:pt x="8285" y="143"/>
                    <a:pt x="8218" y="43"/>
                    <a:pt x="8118" y="9"/>
                  </a:cubicBezTo>
                  <a:cubicBezTo>
                    <a:pt x="8100" y="3"/>
                    <a:pt x="8082" y="1"/>
                    <a:pt x="8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7"/>
            <p:cNvSpPr/>
            <p:nvPr/>
          </p:nvSpPr>
          <p:spPr>
            <a:xfrm>
              <a:off x="1469324" y="1331404"/>
              <a:ext cx="21213" cy="53033"/>
            </a:xfrm>
            <a:custGeom>
              <a:rect b="b" l="l" r="r" t="t"/>
              <a:pathLst>
                <a:path extrusionOk="0" h="835" w="334">
                  <a:moveTo>
                    <a:pt x="201" y="0"/>
                  </a:moveTo>
                  <a:cubicBezTo>
                    <a:pt x="67" y="234"/>
                    <a:pt x="0" y="534"/>
                    <a:pt x="67" y="834"/>
                  </a:cubicBezTo>
                  <a:lnTo>
                    <a:pt x="334" y="434"/>
                  </a:lnTo>
                  <a:cubicBezTo>
                    <a:pt x="234" y="300"/>
                    <a:pt x="201" y="134"/>
                    <a:pt x="201" y="0"/>
                  </a:cubicBezTo>
                  <a:close/>
                </a:path>
              </a:pathLst>
            </a:custGeom>
            <a:solidFill>
              <a:srgbClr val="434040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57"/>
            <p:cNvSpPr/>
            <p:nvPr/>
          </p:nvSpPr>
          <p:spPr>
            <a:xfrm>
              <a:off x="1967203" y="1284785"/>
              <a:ext cx="19117" cy="53033"/>
            </a:xfrm>
            <a:custGeom>
              <a:rect b="b" l="l" r="r" t="t"/>
              <a:pathLst>
                <a:path extrusionOk="0" h="835" w="301">
                  <a:moveTo>
                    <a:pt x="67" y="0"/>
                  </a:moveTo>
                  <a:cubicBezTo>
                    <a:pt x="67" y="167"/>
                    <a:pt x="67" y="334"/>
                    <a:pt x="0" y="467"/>
                  </a:cubicBezTo>
                  <a:lnTo>
                    <a:pt x="301" y="834"/>
                  </a:lnTo>
                  <a:cubicBezTo>
                    <a:pt x="301" y="534"/>
                    <a:pt x="234" y="234"/>
                    <a:pt x="67" y="0"/>
                  </a:cubicBezTo>
                  <a:close/>
                </a:path>
              </a:pathLst>
            </a:custGeom>
            <a:solidFill>
              <a:srgbClr val="434040"/>
            </a:solidFill>
            <a:ln>
              <a:noFill/>
            </a:ln>
            <a:effectLst>
              <a:outerShdw blurRad="200025" rotWithShape="0" algn="bl" dir="10020000" dist="28575">
                <a:srgbClr val="0000FF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57"/>
          <p:cNvGrpSpPr/>
          <p:nvPr/>
        </p:nvGrpSpPr>
        <p:grpSpPr>
          <a:xfrm>
            <a:off x="4253711" y="965975"/>
            <a:ext cx="2027562" cy="2411827"/>
            <a:chOff x="1334200" y="739525"/>
            <a:chExt cx="3066488" cy="3647651"/>
          </a:xfrm>
        </p:grpSpPr>
        <p:sp>
          <p:nvSpPr>
            <p:cNvPr id="563" name="Google Shape;563;p57"/>
            <p:cNvSpPr/>
            <p:nvPr/>
          </p:nvSpPr>
          <p:spPr>
            <a:xfrm>
              <a:off x="2571894" y="3984719"/>
              <a:ext cx="52055" cy="358573"/>
            </a:xfrm>
            <a:custGeom>
              <a:rect b="b" l="l" r="r" t="t"/>
              <a:pathLst>
                <a:path extrusionOk="0" h="5180" w="752">
                  <a:moveTo>
                    <a:pt x="529" y="0"/>
                  </a:moveTo>
                  <a:cubicBezTo>
                    <a:pt x="430" y="0"/>
                    <a:pt x="334" y="68"/>
                    <a:pt x="334" y="209"/>
                  </a:cubicBezTo>
                  <a:cubicBezTo>
                    <a:pt x="300" y="343"/>
                    <a:pt x="0" y="3779"/>
                    <a:pt x="200" y="5013"/>
                  </a:cubicBezTo>
                  <a:cubicBezTo>
                    <a:pt x="234" y="5079"/>
                    <a:pt x="334" y="5180"/>
                    <a:pt x="434" y="5180"/>
                  </a:cubicBezTo>
                  <a:lnTo>
                    <a:pt x="467" y="5180"/>
                  </a:lnTo>
                  <a:cubicBezTo>
                    <a:pt x="567" y="5146"/>
                    <a:pt x="667" y="5046"/>
                    <a:pt x="634" y="4913"/>
                  </a:cubicBezTo>
                  <a:cubicBezTo>
                    <a:pt x="400" y="3779"/>
                    <a:pt x="734" y="276"/>
                    <a:pt x="734" y="243"/>
                  </a:cubicBezTo>
                  <a:cubicBezTo>
                    <a:pt x="751" y="84"/>
                    <a:pt x="639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57"/>
            <p:cNvSpPr/>
            <p:nvPr/>
          </p:nvSpPr>
          <p:spPr>
            <a:xfrm>
              <a:off x="3463131" y="3742303"/>
              <a:ext cx="80921" cy="453200"/>
            </a:xfrm>
            <a:custGeom>
              <a:rect b="b" l="l" r="r" t="t"/>
              <a:pathLst>
                <a:path extrusionOk="0" h="6547" w="1169">
                  <a:moveTo>
                    <a:pt x="223" y="0"/>
                  </a:moveTo>
                  <a:cubicBezTo>
                    <a:pt x="204" y="0"/>
                    <a:pt x="185" y="3"/>
                    <a:pt x="168" y="9"/>
                  </a:cubicBezTo>
                  <a:cubicBezTo>
                    <a:pt x="68" y="42"/>
                    <a:pt x="1" y="142"/>
                    <a:pt x="34" y="276"/>
                  </a:cubicBezTo>
                  <a:cubicBezTo>
                    <a:pt x="501" y="2244"/>
                    <a:pt x="735" y="4278"/>
                    <a:pt x="735" y="6347"/>
                  </a:cubicBezTo>
                  <a:cubicBezTo>
                    <a:pt x="735" y="6447"/>
                    <a:pt x="835" y="6547"/>
                    <a:pt x="968" y="6547"/>
                  </a:cubicBezTo>
                  <a:cubicBezTo>
                    <a:pt x="1068" y="6547"/>
                    <a:pt x="1168" y="6447"/>
                    <a:pt x="1168" y="6347"/>
                  </a:cubicBezTo>
                  <a:cubicBezTo>
                    <a:pt x="1168" y="4245"/>
                    <a:pt x="902" y="2177"/>
                    <a:pt x="435" y="142"/>
                  </a:cubicBezTo>
                  <a:cubicBezTo>
                    <a:pt x="407" y="60"/>
                    <a:pt x="312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7"/>
            <p:cNvSpPr/>
            <p:nvPr/>
          </p:nvSpPr>
          <p:spPr>
            <a:xfrm>
              <a:off x="2440233" y="4289780"/>
              <a:ext cx="184824" cy="97396"/>
            </a:xfrm>
            <a:custGeom>
              <a:rect b="b" l="l" r="r" t="t"/>
              <a:pathLst>
                <a:path extrusionOk="0" h="1407" w="2670">
                  <a:moveTo>
                    <a:pt x="1680" y="0"/>
                  </a:moveTo>
                  <a:cubicBezTo>
                    <a:pt x="1643" y="0"/>
                    <a:pt x="1606" y="2"/>
                    <a:pt x="1568" y="5"/>
                  </a:cubicBezTo>
                  <a:cubicBezTo>
                    <a:pt x="1523" y="3"/>
                    <a:pt x="1478" y="2"/>
                    <a:pt x="1433" y="2"/>
                  </a:cubicBezTo>
                  <a:cubicBezTo>
                    <a:pt x="743" y="2"/>
                    <a:pt x="63" y="245"/>
                    <a:pt x="1" y="839"/>
                  </a:cubicBezTo>
                  <a:cubicBezTo>
                    <a:pt x="1" y="939"/>
                    <a:pt x="34" y="1039"/>
                    <a:pt x="101" y="1139"/>
                  </a:cubicBezTo>
                  <a:cubicBezTo>
                    <a:pt x="301" y="1306"/>
                    <a:pt x="568" y="1406"/>
                    <a:pt x="868" y="1406"/>
                  </a:cubicBezTo>
                  <a:cubicBezTo>
                    <a:pt x="1435" y="1406"/>
                    <a:pt x="2569" y="1240"/>
                    <a:pt x="2669" y="672"/>
                  </a:cubicBezTo>
                  <a:cubicBezTo>
                    <a:pt x="2669" y="539"/>
                    <a:pt x="2636" y="439"/>
                    <a:pt x="2569" y="339"/>
                  </a:cubicBezTo>
                  <a:cubicBezTo>
                    <a:pt x="2300" y="129"/>
                    <a:pt x="2003" y="0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57"/>
            <p:cNvSpPr/>
            <p:nvPr/>
          </p:nvSpPr>
          <p:spPr>
            <a:xfrm>
              <a:off x="3516294" y="4149052"/>
              <a:ext cx="173195" cy="123839"/>
            </a:xfrm>
            <a:custGeom>
              <a:rect b="b" l="l" r="r" t="t"/>
              <a:pathLst>
                <a:path extrusionOk="0" h="1789" w="2502">
                  <a:moveTo>
                    <a:pt x="617" y="1"/>
                  </a:moveTo>
                  <a:cubicBezTo>
                    <a:pt x="185" y="1"/>
                    <a:pt x="67" y="243"/>
                    <a:pt x="67" y="337"/>
                  </a:cubicBezTo>
                  <a:cubicBezTo>
                    <a:pt x="0" y="504"/>
                    <a:pt x="67" y="704"/>
                    <a:pt x="200" y="837"/>
                  </a:cubicBezTo>
                  <a:cubicBezTo>
                    <a:pt x="634" y="1338"/>
                    <a:pt x="1268" y="1671"/>
                    <a:pt x="1935" y="1771"/>
                  </a:cubicBezTo>
                  <a:cubicBezTo>
                    <a:pt x="1976" y="1783"/>
                    <a:pt x="2015" y="1789"/>
                    <a:pt x="2053" y="1789"/>
                  </a:cubicBezTo>
                  <a:cubicBezTo>
                    <a:pt x="2235" y="1789"/>
                    <a:pt x="2386" y="1664"/>
                    <a:pt x="2469" y="1471"/>
                  </a:cubicBezTo>
                  <a:cubicBezTo>
                    <a:pt x="2502" y="1238"/>
                    <a:pt x="2469" y="1004"/>
                    <a:pt x="2335" y="837"/>
                  </a:cubicBezTo>
                  <a:cubicBezTo>
                    <a:pt x="1901" y="337"/>
                    <a:pt x="1334" y="37"/>
                    <a:pt x="701" y="4"/>
                  </a:cubicBezTo>
                  <a:cubicBezTo>
                    <a:pt x="671" y="2"/>
                    <a:pt x="644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57"/>
            <p:cNvSpPr/>
            <p:nvPr/>
          </p:nvSpPr>
          <p:spPr>
            <a:xfrm>
              <a:off x="1983020" y="1947517"/>
              <a:ext cx="771346" cy="389238"/>
            </a:xfrm>
            <a:custGeom>
              <a:rect b="b" l="l" r="r" t="t"/>
              <a:pathLst>
                <a:path extrusionOk="0" h="5623" w="11143">
                  <a:moveTo>
                    <a:pt x="8779" y="1"/>
                  </a:moveTo>
                  <a:cubicBezTo>
                    <a:pt x="8252" y="1"/>
                    <a:pt x="7685" y="179"/>
                    <a:pt x="7139" y="685"/>
                  </a:cubicBezTo>
                  <a:cubicBezTo>
                    <a:pt x="6439" y="1352"/>
                    <a:pt x="5972" y="2220"/>
                    <a:pt x="5738" y="3154"/>
                  </a:cubicBezTo>
                  <a:cubicBezTo>
                    <a:pt x="5438" y="4021"/>
                    <a:pt x="5271" y="4488"/>
                    <a:pt x="4604" y="4621"/>
                  </a:cubicBezTo>
                  <a:cubicBezTo>
                    <a:pt x="4426" y="4644"/>
                    <a:pt x="4245" y="4655"/>
                    <a:pt x="4062" y="4655"/>
                  </a:cubicBezTo>
                  <a:cubicBezTo>
                    <a:pt x="3696" y="4655"/>
                    <a:pt x="3326" y="4610"/>
                    <a:pt x="2970" y="4521"/>
                  </a:cubicBezTo>
                  <a:cubicBezTo>
                    <a:pt x="2606" y="4474"/>
                    <a:pt x="2238" y="4423"/>
                    <a:pt x="1879" y="4423"/>
                  </a:cubicBezTo>
                  <a:cubicBezTo>
                    <a:pt x="1218" y="4423"/>
                    <a:pt x="587" y="4597"/>
                    <a:pt x="68" y="5289"/>
                  </a:cubicBezTo>
                  <a:cubicBezTo>
                    <a:pt x="1" y="5389"/>
                    <a:pt x="34" y="5522"/>
                    <a:pt x="134" y="5589"/>
                  </a:cubicBezTo>
                  <a:cubicBezTo>
                    <a:pt x="168" y="5622"/>
                    <a:pt x="201" y="5622"/>
                    <a:pt x="234" y="5622"/>
                  </a:cubicBezTo>
                  <a:cubicBezTo>
                    <a:pt x="301" y="5622"/>
                    <a:pt x="368" y="5555"/>
                    <a:pt x="368" y="5522"/>
                  </a:cubicBezTo>
                  <a:cubicBezTo>
                    <a:pt x="791" y="4971"/>
                    <a:pt x="1296" y="4824"/>
                    <a:pt x="1855" y="4824"/>
                  </a:cubicBezTo>
                  <a:cubicBezTo>
                    <a:pt x="2177" y="4824"/>
                    <a:pt x="2516" y="4873"/>
                    <a:pt x="2870" y="4922"/>
                  </a:cubicBezTo>
                  <a:cubicBezTo>
                    <a:pt x="3270" y="5011"/>
                    <a:pt x="3670" y="5055"/>
                    <a:pt x="4071" y="5055"/>
                  </a:cubicBezTo>
                  <a:cubicBezTo>
                    <a:pt x="4271" y="5055"/>
                    <a:pt x="4471" y="5044"/>
                    <a:pt x="4671" y="5022"/>
                  </a:cubicBezTo>
                  <a:cubicBezTo>
                    <a:pt x="5638" y="4855"/>
                    <a:pt x="5872" y="4088"/>
                    <a:pt x="6139" y="3254"/>
                  </a:cubicBezTo>
                  <a:cubicBezTo>
                    <a:pt x="6339" y="2386"/>
                    <a:pt x="6772" y="1619"/>
                    <a:pt x="7406" y="985"/>
                  </a:cubicBezTo>
                  <a:cubicBezTo>
                    <a:pt x="7869" y="563"/>
                    <a:pt x="8345" y="412"/>
                    <a:pt x="8790" y="412"/>
                  </a:cubicBezTo>
                  <a:cubicBezTo>
                    <a:pt x="9852" y="412"/>
                    <a:pt x="10728" y="1272"/>
                    <a:pt x="10775" y="1319"/>
                  </a:cubicBezTo>
                  <a:cubicBezTo>
                    <a:pt x="10809" y="1352"/>
                    <a:pt x="10859" y="1369"/>
                    <a:pt x="10913" y="1369"/>
                  </a:cubicBezTo>
                  <a:cubicBezTo>
                    <a:pt x="10967" y="1369"/>
                    <a:pt x="11025" y="1352"/>
                    <a:pt x="11076" y="1319"/>
                  </a:cubicBezTo>
                  <a:cubicBezTo>
                    <a:pt x="11142" y="1219"/>
                    <a:pt x="11142" y="1086"/>
                    <a:pt x="11076" y="1019"/>
                  </a:cubicBezTo>
                  <a:cubicBezTo>
                    <a:pt x="11052" y="995"/>
                    <a:pt x="10025" y="1"/>
                    <a:pt x="8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57"/>
            <p:cNvSpPr/>
            <p:nvPr/>
          </p:nvSpPr>
          <p:spPr>
            <a:xfrm>
              <a:off x="1893031" y="2306087"/>
              <a:ext cx="173195" cy="132284"/>
            </a:xfrm>
            <a:custGeom>
              <a:rect b="b" l="l" r="r" t="t"/>
              <a:pathLst>
                <a:path extrusionOk="0" h="1911" w="2502">
                  <a:moveTo>
                    <a:pt x="1610" y="1"/>
                  </a:moveTo>
                  <a:cubicBezTo>
                    <a:pt x="1298" y="1"/>
                    <a:pt x="0" y="336"/>
                    <a:pt x="0" y="642"/>
                  </a:cubicBezTo>
                  <a:cubicBezTo>
                    <a:pt x="0" y="765"/>
                    <a:pt x="93" y="805"/>
                    <a:pt x="216" y="805"/>
                  </a:cubicBezTo>
                  <a:cubicBezTo>
                    <a:pt x="463" y="805"/>
                    <a:pt x="834" y="642"/>
                    <a:pt x="834" y="642"/>
                  </a:cubicBezTo>
                  <a:lnTo>
                    <a:pt x="834" y="642"/>
                  </a:lnTo>
                  <a:cubicBezTo>
                    <a:pt x="834" y="642"/>
                    <a:pt x="67" y="1309"/>
                    <a:pt x="367" y="1543"/>
                  </a:cubicBezTo>
                  <a:cubicBezTo>
                    <a:pt x="401" y="1573"/>
                    <a:pt x="438" y="1586"/>
                    <a:pt x="477" y="1586"/>
                  </a:cubicBezTo>
                  <a:cubicBezTo>
                    <a:pt x="745" y="1586"/>
                    <a:pt x="1101" y="976"/>
                    <a:pt x="1101" y="976"/>
                  </a:cubicBezTo>
                  <a:lnTo>
                    <a:pt x="1101" y="976"/>
                  </a:lnTo>
                  <a:cubicBezTo>
                    <a:pt x="1101" y="976"/>
                    <a:pt x="940" y="1911"/>
                    <a:pt x="1219" y="1911"/>
                  </a:cubicBezTo>
                  <a:cubicBezTo>
                    <a:pt x="1224" y="1911"/>
                    <a:pt x="1229" y="1910"/>
                    <a:pt x="1234" y="1910"/>
                  </a:cubicBezTo>
                  <a:cubicBezTo>
                    <a:pt x="1534" y="1877"/>
                    <a:pt x="1735" y="809"/>
                    <a:pt x="1735" y="809"/>
                  </a:cubicBezTo>
                  <a:cubicBezTo>
                    <a:pt x="1735" y="809"/>
                    <a:pt x="1851" y="1419"/>
                    <a:pt x="2110" y="1419"/>
                  </a:cubicBezTo>
                  <a:cubicBezTo>
                    <a:pt x="2129" y="1419"/>
                    <a:pt x="2148" y="1416"/>
                    <a:pt x="2168" y="1410"/>
                  </a:cubicBezTo>
                  <a:cubicBezTo>
                    <a:pt x="2335" y="1376"/>
                    <a:pt x="2502" y="342"/>
                    <a:pt x="1668" y="8"/>
                  </a:cubicBezTo>
                  <a:cubicBezTo>
                    <a:pt x="1657" y="3"/>
                    <a:pt x="1637" y="1"/>
                    <a:pt x="1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7"/>
            <p:cNvSpPr/>
            <p:nvPr/>
          </p:nvSpPr>
          <p:spPr>
            <a:xfrm>
              <a:off x="1334200" y="739525"/>
              <a:ext cx="3066488" cy="3282531"/>
            </a:xfrm>
            <a:custGeom>
              <a:rect b="b" l="l" r="r" t="t"/>
              <a:pathLst>
                <a:path extrusionOk="0" h="47420" w="44299">
                  <a:moveTo>
                    <a:pt x="17001" y="0"/>
                  </a:moveTo>
                  <a:cubicBezTo>
                    <a:pt x="15605" y="0"/>
                    <a:pt x="14127" y="147"/>
                    <a:pt x="12576" y="457"/>
                  </a:cubicBezTo>
                  <a:cubicBezTo>
                    <a:pt x="901" y="2792"/>
                    <a:pt x="1" y="13733"/>
                    <a:pt x="1335" y="17736"/>
                  </a:cubicBezTo>
                  <a:cubicBezTo>
                    <a:pt x="2102" y="20017"/>
                    <a:pt x="4367" y="20800"/>
                    <a:pt x="6427" y="20800"/>
                  </a:cubicBezTo>
                  <a:cubicBezTo>
                    <a:pt x="7952" y="20800"/>
                    <a:pt x="9364" y="20372"/>
                    <a:pt x="9974" y="19804"/>
                  </a:cubicBezTo>
                  <a:cubicBezTo>
                    <a:pt x="12009" y="17969"/>
                    <a:pt x="10074" y="12365"/>
                    <a:pt x="14578" y="11265"/>
                  </a:cubicBezTo>
                  <a:cubicBezTo>
                    <a:pt x="15046" y="11153"/>
                    <a:pt x="15500" y="11098"/>
                    <a:pt x="15932" y="11098"/>
                  </a:cubicBezTo>
                  <a:cubicBezTo>
                    <a:pt x="19259" y="11098"/>
                    <a:pt x="21360" y="14361"/>
                    <a:pt x="19648" y="20471"/>
                  </a:cubicBezTo>
                  <a:cubicBezTo>
                    <a:pt x="17880" y="26742"/>
                    <a:pt x="12443" y="32947"/>
                    <a:pt x="11342" y="37117"/>
                  </a:cubicBezTo>
                  <a:cubicBezTo>
                    <a:pt x="10208" y="41253"/>
                    <a:pt x="12876" y="46423"/>
                    <a:pt x="18781" y="47357"/>
                  </a:cubicBezTo>
                  <a:cubicBezTo>
                    <a:pt x="19044" y="47399"/>
                    <a:pt x="19329" y="47419"/>
                    <a:pt x="19633" y="47419"/>
                  </a:cubicBezTo>
                  <a:cubicBezTo>
                    <a:pt x="26099" y="47419"/>
                    <a:pt x="41176" y="38271"/>
                    <a:pt x="42865" y="34448"/>
                  </a:cubicBezTo>
                  <a:cubicBezTo>
                    <a:pt x="44299" y="31246"/>
                    <a:pt x="39262" y="25442"/>
                    <a:pt x="37227" y="25442"/>
                  </a:cubicBezTo>
                  <a:cubicBezTo>
                    <a:pt x="34497" y="25442"/>
                    <a:pt x="27899" y="31588"/>
                    <a:pt x="26186" y="31588"/>
                  </a:cubicBezTo>
                  <a:cubicBezTo>
                    <a:pt x="26057" y="31588"/>
                    <a:pt x="25956" y="31554"/>
                    <a:pt x="25886" y="31479"/>
                  </a:cubicBezTo>
                  <a:cubicBezTo>
                    <a:pt x="24885" y="30378"/>
                    <a:pt x="30322" y="22940"/>
                    <a:pt x="31089" y="14000"/>
                  </a:cubicBezTo>
                  <a:cubicBezTo>
                    <a:pt x="31726" y="6248"/>
                    <a:pt x="26116" y="0"/>
                    <a:pt x="17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7"/>
            <p:cNvSpPr/>
            <p:nvPr/>
          </p:nvSpPr>
          <p:spPr>
            <a:xfrm>
              <a:off x="1906391" y="1042855"/>
              <a:ext cx="185239" cy="155958"/>
            </a:xfrm>
            <a:custGeom>
              <a:rect b="b" l="l" r="r" t="t"/>
              <a:pathLst>
                <a:path extrusionOk="0" h="2253" w="2676">
                  <a:moveTo>
                    <a:pt x="1452" y="0"/>
                  </a:moveTo>
                  <a:cubicBezTo>
                    <a:pt x="1140" y="0"/>
                    <a:pt x="829" y="129"/>
                    <a:pt x="608" y="411"/>
                  </a:cubicBezTo>
                  <a:cubicBezTo>
                    <a:pt x="0" y="1179"/>
                    <a:pt x="557" y="2252"/>
                    <a:pt x="1485" y="2252"/>
                  </a:cubicBezTo>
                  <a:cubicBezTo>
                    <a:pt x="1526" y="2252"/>
                    <a:pt x="1567" y="2250"/>
                    <a:pt x="1608" y="2246"/>
                  </a:cubicBezTo>
                  <a:cubicBezTo>
                    <a:pt x="2242" y="2179"/>
                    <a:pt x="2676" y="1612"/>
                    <a:pt x="2609" y="1012"/>
                  </a:cubicBezTo>
                  <a:cubicBezTo>
                    <a:pt x="2525" y="379"/>
                    <a:pt x="1988" y="0"/>
                    <a:pt x="1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7"/>
            <p:cNvSpPr/>
            <p:nvPr/>
          </p:nvSpPr>
          <p:spPr>
            <a:xfrm>
              <a:off x="2562134" y="955082"/>
              <a:ext cx="185309" cy="155958"/>
            </a:xfrm>
            <a:custGeom>
              <a:rect b="b" l="l" r="r" t="t"/>
              <a:pathLst>
                <a:path extrusionOk="0" h="2253" w="2677">
                  <a:moveTo>
                    <a:pt x="1453" y="1"/>
                  </a:moveTo>
                  <a:cubicBezTo>
                    <a:pt x="1141" y="1"/>
                    <a:pt x="829" y="129"/>
                    <a:pt x="608" y="412"/>
                  </a:cubicBezTo>
                  <a:cubicBezTo>
                    <a:pt x="1" y="1179"/>
                    <a:pt x="557" y="2253"/>
                    <a:pt x="1486" y="2253"/>
                  </a:cubicBezTo>
                  <a:cubicBezTo>
                    <a:pt x="1526" y="2253"/>
                    <a:pt x="1567" y="2251"/>
                    <a:pt x="1609" y="2246"/>
                  </a:cubicBezTo>
                  <a:cubicBezTo>
                    <a:pt x="2243" y="2180"/>
                    <a:pt x="2676" y="1613"/>
                    <a:pt x="2609" y="1012"/>
                  </a:cubicBezTo>
                  <a:cubicBezTo>
                    <a:pt x="2525" y="380"/>
                    <a:pt x="1988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7"/>
            <p:cNvSpPr/>
            <p:nvPr/>
          </p:nvSpPr>
          <p:spPr>
            <a:xfrm>
              <a:off x="2260117" y="1247268"/>
              <a:ext cx="237918" cy="73376"/>
            </a:xfrm>
            <a:custGeom>
              <a:rect b="b" l="l" r="r" t="t"/>
              <a:pathLst>
                <a:path extrusionOk="0" h="1060" w="3437">
                  <a:moveTo>
                    <a:pt x="2091" y="1"/>
                  </a:moveTo>
                  <a:cubicBezTo>
                    <a:pt x="930" y="1"/>
                    <a:pt x="34" y="861"/>
                    <a:pt x="34" y="861"/>
                  </a:cubicBezTo>
                  <a:lnTo>
                    <a:pt x="1" y="894"/>
                  </a:lnTo>
                  <a:cubicBezTo>
                    <a:pt x="366" y="1008"/>
                    <a:pt x="730" y="1060"/>
                    <a:pt x="1095" y="1060"/>
                  </a:cubicBezTo>
                  <a:cubicBezTo>
                    <a:pt x="1264" y="1060"/>
                    <a:pt x="1433" y="1049"/>
                    <a:pt x="1602" y="1028"/>
                  </a:cubicBezTo>
                  <a:cubicBezTo>
                    <a:pt x="2236" y="994"/>
                    <a:pt x="2870" y="794"/>
                    <a:pt x="3437" y="461"/>
                  </a:cubicBezTo>
                  <a:lnTo>
                    <a:pt x="3437" y="427"/>
                  </a:lnTo>
                  <a:cubicBezTo>
                    <a:pt x="2973" y="115"/>
                    <a:pt x="2514" y="1"/>
                    <a:pt x="2091" y="1"/>
                  </a:cubicBezTo>
                  <a:close/>
                </a:path>
              </a:pathLst>
            </a:custGeom>
            <a:solidFill>
              <a:srgbClr val="F99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7"/>
            <p:cNvSpPr/>
            <p:nvPr/>
          </p:nvSpPr>
          <p:spPr>
            <a:xfrm>
              <a:off x="2123888" y="1103355"/>
              <a:ext cx="473413" cy="203514"/>
            </a:xfrm>
            <a:custGeom>
              <a:rect b="b" l="l" r="r" t="t"/>
              <a:pathLst>
                <a:path extrusionOk="0" h="2940" w="6839">
                  <a:moveTo>
                    <a:pt x="5805" y="1"/>
                  </a:moveTo>
                  <a:cubicBezTo>
                    <a:pt x="5307" y="1"/>
                    <a:pt x="4712" y="546"/>
                    <a:pt x="3603" y="672"/>
                  </a:cubicBezTo>
                  <a:cubicBezTo>
                    <a:pt x="3302" y="709"/>
                    <a:pt x="3031" y="723"/>
                    <a:pt x="2786" y="723"/>
                  </a:cubicBezTo>
                  <a:cubicBezTo>
                    <a:pt x="1929" y="723"/>
                    <a:pt x="1393" y="547"/>
                    <a:pt x="1006" y="547"/>
                  </a:cubicBezTo>
                  <a:cubicBezTo>
                    <a:pt x="805" y="547"/>
                    <a:pt x="645" y="594"/>
                    <a:pt x="501" y="738"/>
                  </a:cubicBezTo>
                  <a:cubicBezTo>
                    <a:pt x="1" y="1239"/>
                    <a:pt x="635" y="2506"/>
                    <a:pt x="2036" y="2940"/>
                  </a:cubicBezTo>
                  <a:lnTo>
                    <a:pt x="2036" y="2906"/>
                  </a:lnTo>
                  <a:cubicBezTo>
                    <a:pt x="2036" y="2906"/>
                    <a:pt x="2903" y="2074"/>
                    <a:pt x="4058" y="2074"/>
                  </a:cubicBezTo>
                  <a:cubicBezTo>
                    <a:pt x="4488" y="2074"/>
                    <a:pt x="4958" y="2189"/>
                    <a:pt x="5438" y="2506"/>
                  </a:cubicBezTo>
                  <a:lnTo>
                    <a:pt x="5438" y="2540"/>
                  </a:lnTo>
                  <a:cubicBezTo>
                    <a:pt x="6572" y="1839"/>
                    <a:pt x="6839" y="805"/>
                    <a:pt x="6272" y="205"/>
                  </a:cubicBezTo>
                  <a:cubicBezTo>
                    <a:pt x="6117" y="58"/>
                    <a:pt x="5966" y="1"/>
                    <a:pt x="5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7"/>
            <p:cNvSpPr/>
            <p:nvPr/>
          </p:nvSpPr>
          <p:spPr>
            <a:xfrm>
              <a:off x="2720930" y="1489129"/>
              <a:ext cx="776953" cy="304164"/>
            </a:xfrm>
            <a:custGeom>
              <a:rect b="b" l="l" r="r" t="t"/>
              <a:pathLst>
                <a:path extrusionOk="0" h="4394" w="11224">
                  <a:moveTo>
                    <a:pt x="7554" y="336"/>
                  </a:moveTo>
                  <a:cubicBezTo>
                    <a:pt x="7654" y="336"/>
                    <a:pt x="7754" y="336"/>
                    <a:pt x="7821" y="369"/>
                  </a:cubicBezTo>
                  <a:cubicBezTo>
                    <a:pt x="7988" y="536"/>
                    <a:pt x="8121" y="736"/>
                    <a:pt x="8121" y="969"/>
                  </a:cubicBezTo>
                  <a:cubicBezTo>
                    <a:pt x="8121" y="1040"/>
                    <a:pt x="8116" y="1109"/>
                    <a:pt x="8107" y="1178"/>
                  </a:cubicBezTo>
                  <a:lnTo>
                    <a:pt x="8107" y="1178"/>
                  </a:lnTo>
                  <a:cubicBezTo>
                    <a:pt x="8029" y="1127"/>
                    <a:pt x="7955" y="1071"/>
                    <a:pt x="7888" y="1003"/>
                  </a:cubicBezTo>
                  <a:cubicBezTo>
                    <a:pt x="7721" y="869"/>
                    <a:pt x="7587" y="669"/>
                    <a:pt x="7521" y="469"/>
                  </a:cubicBezTo>
                  <a:cubicBezTo>
                    <a:pt x="7521" y="336"/>
                    <a:pt x="7521" y="336"/>
                    <a:pt x="7554" y="336"/>
                  </a:cubicBezTo>
                  <a:close/>
                  <a:moveTo>
                    <a:pt x="3251" y="1570"/>
                  </a:moveTo>
                  <a:cubicBezTo>
                    <a:pt x="3351" y="1570"/>
                    <a:pt x="3418" y="1603"/>
                    <a:pt x="3484" y="1670"/>
                  </a:cubicBezTo>
                  <a:cubicBezTo>
                    <a:pt x="3584" y="1870"/>
                    <a:pt x="3651" y="2104"/>
                    <a:pt x="3618" y="2337"/>
                  </a:cubicBezTo>
                  <a:cubicBezTo>
                    <a:pt x="3614" y="2396"/>
                    <a:pt x="3608" y="2454"/>
                    <a:pt x="3599" y="2511"/>
                  </a:cubicBezTo>
                  <a:lnTo>
                    <a:pt x="3599" y="2511"/>
                  </a:lnTo>
                  <a:cubicBezTo>
                    <a:pt x="3508" y="2437"/>
                    <a:pt x="3423" y="2357"/>
                    <a:pt x="3351" y="2270"/>
                  </a:cubicBezTo>
                  <a:cubicBezTo>
                    <a:pt x="3151" y="2104"/>
                    <a:pt x="3084" y="1870"/>
                    <a:pt x="3117" y="1637"/>
                  </a:cubicBezTo>
                  <a:cubicBezTo>
                    <a:pt x="3117" y="1603"/>
                    <a:pt x="3117" y="1603"/>
                    <a:pt x="3151" y="1570"/>
                  </a:cubicBezTo>
                  <a:close/>
                  <a:moveTo>
                    <a:pt x="7632" y="1"/>
                  </a:moveTo>
                  <a:cubicBezTo>
                    <a:pt x="7562" y="1"/>
                    <a:pt x="7491" y="12"/>
                    <a:pt x="7421" y="35"/>
                  </a:cubicBezTo>
                  <a:cubicBezTo>
                    <a:pt x="7320" y="69"/>
                    <a:pt x="7220" y="135"/>
                    <a:pt x="7154" y="269"/>
                  </a:cubicBezTo>
                  <a:cubicBezTo>
                    <a:pt x="7120" y="369"/>
                    <a:pt x="7120" y="469"/>
                    <a:pt x="7154" y="569"/>
                  </a:cubicBezTo>
                  <a:cubicBezTo>
                    <a:pt x="7220" y="869"/>
                    <a:pt x="7387" y="1136"/>
                    <a:pt x="7621" y="1336"/>
                  </a:cubicBezTo>
                  <a:cubicBezTo>
                    <a:pt x="7735" y="1431"/>
                    <a:pt x="7859" y="1515"/>
                    <a:pt x="7995" y="1589"/>
                  </a:cubicBezTo>
                  <a:lnTo>
                    <a:pt x="7995" y="1589"/>
                  </a:lnTo>
                  <a:cubicBezTo>
                    <a:pt x="7864" y="1893"/>
                    <a:pt x="7641" y="2153"/>
                    <a:pt x="7354" y="2337"/>
                  </a:cubicBezTo>
                  <a:cubicBezTo>
                    <a:pt x="6853" y="2671"/>
                    <a:pt x="6320" y="2904"/>
                    <a:pt x="5719" y="2971"/>
                  </a:cubicBezTo>
                  <a:cubicBezTo>
                    <a:pt x="5539" y="3001"/>
                    <a:pt x="5359" y="3016"/>
                    <a:pt x="5181" y="3016"/>
                  </a:cubicBezTo>
                  <a:cubicBezTo>
                    <a:pt x="4765" y="3016"/>
                    <a:pt x="4358" y="2934"/>
                    <a:pt x="3985" y="2771"/>
                  </a:cubicBezTo>
                  <a:cubicBezTo>
                    <a:pt x="3961" y="2757"/>
                    <a:pt x="3938" y="2744"/>
                    <a:pt x="3915" y="2730"/>
                  </a:cubicBezTo>
                  <a:lnTo>
                    <a:pt x="3915" y="2730"/>
                  </a:lnTo>
                  <a:cubicBezTo>
                    <a:pt x="3947" y="2612"/>
                    <a:pt x="3970" y="2492"/>
                    <a:pt x="3985" y="2370"/>
                  </a:cubicBezTo>
                  <a:cubicBezTo>
                    <a:pt x="4018" y="2070"/>
                    <a:pt x="3951" y="1737"/>
                    <a:pt x="3785" y="1436"/>
                  </a:cubicBezTo>
                  <a:cubicBezTo>
                    <a:pt x="3668" y="1291"/>
                    <a:pt x="3502" y="1197"/>
                    <a:pt x="3328" y="1197"/>
                  </a:cubicBezTo>
                  <a:cubicBezTo>
                    <a:pt x="3303" y="1197"/>
                    <a:pt x="3277" y="1199"/>
                    <a:pt x="3251" y="1203"/>
                  </a:cubicBezTo>
                  <a:lnTo>
                    <a:pt x="3084" y="1203"/>
                  </a:lnTo>
                  <a:cubicBezTo>
                    <a:pt x="2917" y="1270"/>
                    <a:pt x="2784" y="1370"/>
                    <a:pt x="2717" y="1536"/>
                  </a:cubicBezTo>
                  <a:cubicBezTo>
                    <a:pt x="2650" y="1737"/>
                    <a:pt x="2684" y="1937"/>
                    <a:pt x="2751" y="2104"/>
                  </a:cubicBezTo>
                  <a:cubicBezTo>
                    <a:pt x="2817" y="2270"/>
                    <a:pt x="2884" y="2437"/>
                    <a:pt x="3017" y="2571"/>
                  </a:cubicBezTo>
                  <a:cubicBezTo>
                    <a:pt x="3141" y="2715"/>
                    <a:pt x="3291" y="2860"/>
                    <a:pt x="3466" y="2981"/>
                  </a:cubicBezTo>
                  <a:lnTo>
                    <a:pt x="3466" y="2981"/>
                  </a:lnTo>
                  <a:cubicBezTo>
                    <a:pt x="3365" y="3215"/>
                    <a:pt x="3216" y="3424"/>
                    <a:pt x="3017" y="3605"/>
                  </a:cubicBezTo>
                  <a:cubicBezTo>
                    <a:pt x="2717" y="3871"/>
                    <a:pt x="2350" y="4038"/>
                    <a:pt x="1950" y="4105"/>
                  </a:cubicBezTo>
                  <a:cubicBezTo>
                    <a:pt x="1800" y="4122"/>
                    <a:pt x="1641" y="4130"/>
                    <a:pt x="1483" y="4130"/>
                  </a:cubicBezTo>
                  <a:cubicBezTo>
                    <a:pt x="1325" y="4130"/>
                    <a:pt x="1166" y="4122"/>
                    <a:pt x="1016" y="4105"/>
                  </a:cubicBezTo>
                  <a:cubicBezTo>
                    <a:pt x="816" y="4072"/>
                    <a:pt x="616" y="4005"/>
                    <a:pt x="416" y="3938"/>
                  </a:cubicBezTo>
                  <a:lnTo>
                    <a:pt x="215" y="3871"/>
                  </a:lnTo>
                  <a:cubicBezTo>
                    <a:pt x="197" y="3862"/>
                    <a:pt x="179" y="3858"/>
                    <a:pt x="162" y="3858"/>
                  </a:cubicBezTo>
                  <a:cubicBezTo>
                    <a:pt x="59" y="3858"/>
                    <a:pt x="1" y="4014"/>
                    <a:pt x="115" y="4072"/>
                  </a:cubicBezTo>
                  <a:cubicBezTo>
                    <a:pt x="382" y="4205"/>
                    <a:pt x="682" y="4272"/>
                    <a:pt x="983" y="4338"/>
                  </a:cubicBezTo>
                  <a:cubicBezTo>
                    <a:pt x="1178" y="4378"/>
                    <a:pt x="1373" y="4394"/>
                    <a:pt x="1576" y="4394"/>
                  </a:cubicBezTo>
                  <a:cubicBezTo>
                    <a:pt x="1718" y="4394"/>
                    <a:pt x="1865" y="4386"/>
                    <a:pt x="2017" y="4372"/>
                  </a:cubicBezTo>
                  <a:cubicBezTo>
                    <a:pt x="2450" y="4305"/>
                    <a:pt x="2884" y="4138"/>
                    <a:pt x="3251" y="3838"/>
                  </a:cubicBezTo>
                  <a:cubicBezTo>
                    <a:pt x="3460" y="3647"/>
                    <a:pt x="3632" y="3410"/>
                    <a:pt x="3759" y="3146"/>
                  </a:cubicBezTo>
                  <a:lnTo>
                    <a:pt x="3759" y="3146"/>
                  </a:lnTo>
                  <a:cubicBezTo>
                    <a:pt x="3779" y="3155"/>
                    <a:pt x="3798" y="3163"/>
                    <a:pt x="3818" y="3171"/>
                  </a:cubicBezTo>
                  <a:cubicBezTo>
                    <a:pt x="4265" y="3370"/>
                    <a:pt x="4749" y="3476"/>
                    <a:pt x="5243" y="3476"/>
                  </a:cubicBezTo>
                  <a:cubicBezTo>
                    <a:pt x="5412" y="3476"/>
                    <a:pt x="5582" y="3463"/>
                    <a:pt x="5753" y="3438"/>
                  </a:cubicBezTo>
                  <a:cubicBezTo>
                    <a:pt x="6420" y="3338"/>
                    <a:pt x="7054" y="3071"/>
                    <a:pt x="7587" y="2704"/>
                  </a:cubicBezTo>
                  <a:cubicBezTo>
                    <a:pt x="7939" y="2476"/>
                    <a:pt x="8201" y="2133"/>
                    <a:pt x="8350" y="1745"/>
                  </a:cubicBezTo>
                  <a:lnTo>
                    <a:pt x="8350" y="1745"/>
                  </a:lnTo>
                  <a:cubicBezTo>
                    <a:pt x="8558" y="1806"/>
                    <a:pt x="8782" y="1837"/>
                    <a:pt x="9005" y="1837"/>
                  </a:cubicBezTo>
                  <a:cubicBezTo>
                    <a:pt x="9239" y="1837"/>
                    <a:pt x="9472" y="1803"/>
                    <a:pt x="9689" y="1737"/>
                  </a:cubicBezTo>
                  <a:cubicBezTo>
                    <a:pt x="10022" y="1603"/>
                    <a:pt x="10323" y="1436"/>
                    <a:pt x="10589" y="1203"/>
                  </a:cubicBezTo>
                  <a:cubicBezTo>
                    <a:pt x="10756" y="1069"/>
                    <a:pt x="10890" y="903"/>
                    <a:pt x="11056" y="736"/>
                  </a:cubicBezTo>
                  <a:lnTo>
                    <a:pt x="11190" y="536"/>
                  </a:lnTo>
                  <a:cubicBezTo>
                    <a:pt x="11223" y="502"/>
                    <a:pt x="11223" y="436"/>
                    <a:pt x="11190" y="402"/>
                  </a:cubicBezTo>
                  <a:cubicBezTo>
                    <a:pt x="11173" y="386"/>
                    <a:pt x="11148" y="377"/>
                    <a:pt x="11119" y="377"/>
                  </a:cubicBezTo>
                  <a:cubicBezTo>
                    <a:pt x="11090" y="377"/>
                    <a:pt x="11056" y="386"/>
                    <a:pt x="11023" y="402"/>
                  </a:cubicBezTo>
                  <a:lnTo>
                    <a:pt x="10890" y="569"/>
                  </a:lnTo>
                  <a:cubicBezTo>
                    <a:pt x="10756" y="703"/>
                    <a:pt x="10623" y="836"/>
                    <a:pt x="10456" y="969"/>
                  </a:cubicBezTo>
                  <a:cubicBezTo>
                    <a:pt x="10223" y="1170"/>
                    <a:pt x="9956" y="1303"/>
                    <a:pt x="9622" y="1403"/>
                  </a:cubicBezTo>
                  <a:cubicBezTo>
                    <a:pt x="9452" y="1449"/>
                    <a:pt x="9274" y="1474"/>
                    <a:pt x="9096" y="1474"/>
                  </a:cubicBezTo>
                  <a:cubicBezTo>
                    <a:pt x="8891" y="1474"/>
                    <a:pt x="8685" y="1441"/>
                    <a:pt x="8488" y="1370"/>
                  </a:cubicBezTo>
                  <a:cubicBezTo>
                    <a:pt x="8478" y="1365"/>
                    <a:pt x="8467" y="1361"/>
                    <a:pt x="8457" y="1356"/>
                  </a:cubicBezTo>
                  <a:lnTo>
                    <a:pt x="8457" y="1356"/>
                  </a:lnTo>
                  <a:cubicBezTo>
                    <a:pt x="8477" y="1240"/>
                    <a:pt x="8488" y="1121"/>
                    <a:pt x="8488" y="1003"/>
                  </a:cubicBezTo>
                  <a:cubicBezTo>
                    <a:pt x="8455" y="636"/>
                    <a:pt x="8288" y="302"/>
                    <a:pt x="7988" y="102"/>
                  </a:cubicBezTo>
                  <a:cubicBezTo>
                    <a:pt x="7880" y="37"/>
                    <a:pt x="7758" y="1"/>
                    <a:pt x="7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7"/>
            <p:cNvSpPr/>
            <p:nvPr/>
          </p:nvSpPr>
          <p:spPr>
            <a:xfrm>
              <a:off x="2701201" y="1929796"/>
              <a:ext cx="718183" cy="220474"/>
            </a:xfrm>
            <a:custGeom>
              <a:rect b="b" l="l" r="r" t="t"/>
              <a:pathLst>
                <a:path extrusionOk="0" h="3185" w="10375">
                  <a:moveTo>
                    <a:pt x="7717" y="452"/>
                  </a:moveTo>
                  <a:cubicBezTo>
                    <a:pt x="7756" y="452"/>
                    <a:pt x="7798" y="460"/>
                    <a:pt x="7839" y="474"/>
                  </a:cubicBezTo>
                  <a:lnTo>
                    <a:pt x="7939" y="541"/>
                  </a:lnTo>
                  <a:cubicBezTo>
                    <a:pt x="7939" y="534"/>
                    <a:pt x="7940" y="532"/>
                    <a:pt x="7943" y="532"/>
                  </a:cubicBezTo>
                  <a:cubicBezTo>
                    <a:pt x="7951" y="532"/>
                    <a:pt x="7972" y="574"/>
                    <a:pt x="7972" y="574"/>
                  </a:cubicBezTo>
                  <a:cubicBezTo>
                    <a:pt x="8006" y="608"/>
                    <a:pt x="8006" y="608"/>
                    <a:pt x="8006" y="641"/>
                  </a:cubicBezTo>
                  <a:cubicBezTo>
                    <a:pt x="8139" y="741"/>
                    <a:pt x="7939" y="975"/>
                    <a:pt x="7706" y="1141"/>
                  </a:cubicBezTo>
                  <a:cubicBezTo>
                    <a:pt x="7490" y="1326"/>
                    <a:pt x="7246" y="1454"/>
                    <a:pt x="7000" y="1551"/>
                  </a:cubicBezTo>
                  <a:lnTo>
                    <a:pt x="7000" y="1551"/>
                  </a:lnTo>
                  <a:cubicBezTo>
                    <a:pt x="7011" y="1390"/>
                    <a:pt x="7056" y="1228"/>
                    <a:pt x="7138" y="1075"/>
                  </a:cubicBezTo>
                  <a:cubicBezTo>
                    <a:pt x="7205" y="841"/>
                    <a:pt x="7372" y="641"/>
                    <a:pt x="7572" y="508"/>
                  </a:cubicBezTo>
                  <a:cubicBezTo>
                    <a:pt x="7611" y="469"/>
                    <a:pt x="7662" y="452"/>
                    <a:pt x="7717" y="452"/>
                  </a:cubicBezTo>
                  <a:close/>
                  <a:moveTo>
                    <a:pt x="4136" y="365"/>
                  </a:moveTo>
                  <a:cubicBezTo>
                    <a:pt x="4223" y="365"/>
                    <a:pt x="4310" y="399"/>
                    <a:pt x="4370" y="474"/>
                  </a:cubicBezTo>
                  <a:cubicBezTo>
                    <a:pt x="4403" y="508"/>
                    <a:pt x="4437" y="541"/>
                    <a:pt x="4470" y="608"/>
                  </a:cubicBezTo>
                  <a:cubicBezTo>
                    <a:pt x="4470" y="674"/>
                    <a:pt x="4503" y="708"/>
                    <a:pt x="4503" y="774"/>
                  </a:cubicBezTo>
                  <a:lnTo>
                    <a:pt x="4537" y="975"/>
                  </a:lnTo>
                  <a:lnTo>
                    <a:pt x="4537" y="1175"/>
                  </a:lnTo>
                  <a:lnTo>
                    <a:pt x="4537" y="1375"/>
                  </a:lnTo>
                  <a:lnTo>
                    <a:pt x="4470" y="1542"/>
                  </a:lnTo>
                  <a:cubicBezTo>
                    <a:pt x="4442" y="1652"/>
                    <a:pt x="4415" y="1740"/>
                    <a:pt x="4368" y="1843"/>
                  </a:cubicBezTo>
                  <a:lnTo>
                    <a:pt x="4368" y="1843"/>
                  </a:lnTo>
                  <a:cubicBezTo>
                    <a:pt x="4335" y="1832"/>
                    <a:pt x="4302" y="1821"/>
                    <a:pt x="4270" y="1809"/>
                  </a:cubicBezTo>
                  <a:cubicBezTo>
                    <a:pt x="4203" y="1775"/>
                    <a:pt x="4136" y="1742"/>
                    <a:pt x="4070" y="1708"/>
                  </a:cubicBezTo>
                  <a:cubicBezTo>
                    <a:pt x="4036" y="1675"/>
                    <a:pt x="4003" y="1608"/>
                    <a:pt x="3970" y="1575"/>
                  </a:cubicBezTo>
                  <a:lnTo>
                    <a:pt x="3903" y="1508"/>
                  </a:lnTo>
                  <a:lnTo>
                    <a:pt x="3869" y="1408"/>
                  </a:lnTo>
                  <a:cubicBezTo>
                    <a:pt x="3836" y="1342"/>
                    <a:pt x="3803" y="1275"/>
                    <a:pt x="3769" y="1208"/>
                  </a:cubicBezTo>
                  <a:cubicBezTo>
                    <a:pt x="3669" y="975"/>
                    <a:pt x="3703" y="708"/>
                    <a:pt x="3869" y="508"/>
                  </a:cubicBezTo>
                  <a:cubicBezTo>
                    <a:pt x="3924" y="416"/>
                    <a:pt x="4030" y="365"/>
                    <a:pt x="4136" y="365"/>
                  </a:cubicBezTo>
                  <a:close/>
                  <a:moveTo>
                    <a:pt x="4225" y="1"/>
                  </a:moveTo>
                  <a:cubicBezTo>
                    <a:pt x="4196" y="1"/>
                    <a:pt x="4166" y="3"/>
                    <a:pt x="4136" y="7"/>
                  </a:cubicBezTo>
                  <a:cubicBezTo>
                    <a:pt x="3936" y="7"/>
                    <a:pt x="3736" y="107"/>
                    <a:pt x="3603" y="274"/>
                  </a:cubicBezTo>
                  <a:cubicBezTo>
                    <a:pt x="3369" y="574"/>
                    <a:pt x="3302" y="1008"/>
                    <a:pt x="3436" y="1375"/>
                  </a:cubicBezTo>
                  <a:cubicBezTo>
                    <a:pt x="3469" y="1442"/>
                    <a:pt x="3503" y="1542"/>
                    <a:pt x="3569" y="1608"/>
                  </a:cubicBezTo>
                  <a:lnTo>
                    <a:pt x="3636" y="1742"/>
                  </a:lnTo>
                  <a:lnTo>
                    <a:pt x="3636" y="1775"/>
                  </a:lnTo>
                  <a:lnTo>
                    <a:pt x="3669" y="1842"/>
                  </a:lnTo>
                  <a:cubicBezTo>
                    <a:pt x="3736" y="1909"/>
                    <a:pt x="3803" y="1975"/>
                    <a:pt x="3869" y="2042"/>
                  </a:cubicBezTo>
                  <a:cubicBezTo>
                    <a:pt x="3936" y="2109"/>
                    <a:pt x="4036" y="2142"/>
                    <a:pt x="4103" y="2175"/>
                  </a:cubicBezTo>
                  <a:cubicBezTo>
                    <a:pt x="4106" y="2177"/>
                    <a:pt x="4109" y="2178"/>
                    <a:pt x="4111" y="2180"/>
                  </a:cubicBezTo>
                  <a:lnTo>
                    <a:pt x="4111" y="2180"/>
                  </a:lnTo>
                  <a:cubicBezTo>
                    <a:pt x="3854" y="2432"/>
                    <a:pt x="3521" y="2609"/>
                    <a:pt x="3169" y="2709"/>
                  </a:cubicBezTo>
                  <a:cubicBezTo>
                    <a:pt x="2769" y="2809"/>
                    <a:pt x="2335" y="2876"/>
                    <a:pt x="1935" y="2876"/>
                  </a:cubicBezTo>
                  <a:cubicBezTo>
                    <a:pt x="1601" y="2876"/>
                    <a:pt x="1268" y="2843"/>
                    <a:pt x="934" y="2776"/>
                  </a:cubicBezTo>
                  <a:cubicBezTo>
                    <a:pt x="734" y="2743"/>
                    <a:pt x="534" y="2676"/>
                    <a:pt x="334" y="2609"/>
                  </a:cubicBezTo>
                  <a:lnTo>
                    <a:pt x="133" y="2476"/>
                  </a:lnTo>
                  <a:cubicBezTo>
                    <a:pt x="100" y="2476"/>
                    <a:pt x="67" y="2509"/>
                    <a:pt x="33" y="2542"/>
                  </a:cubicBezTo>
                  <a:cubicBezTo>
                    <a:pt x="0" y="2576"/>
                    <a:pt x="33" y="2642"/>
                    <a:pt x="100" y="2676"/>
                  </a:cubicBezTo>
                  <a:lnTo>
                    <a:pt x="300" y="2809"/>
                  </a:lnTo>
                  <a:cubicBezTo>
                    <a:pt x="500" y="2909"/>
                    <a:pt x="701" y="2976"/>
                    <a:pt x="934" y="3043"/>
                  </a:cubicBezTo>
                  <a:cubicBezTo>
                    <a:pt x="1268" y="3143"/>
                    <a:pt x="1635" y="3176"/>
                    <a:pt x="1968" y="3176"/>
                  </a:cubicBezTo>
                  <a:cubicBezTo>
                    <a:pt x="2051" y="3182"/>
                    <a:pt x="2134" y="3185"/>
                    <a:pt x="2216" y="3185"/>
                  </a:cubicBezTo>
                  <a:cubicBezTo>
                    <a:pt x="2599" y="3185"/>
                    <a:pt x="2979" y="3125"/>
                    <a:pt x="3336" y="3043"/>
                  </a:cubicBezTo>
                  <a:cubicBezTo>
                    <a:pt x="3809" y="2932"/>
                    <a:pt x="4212" y="2681"/>
                    <a:pt x="4526" y="2330"/>
                  </a:cubicBezTo>
                  <a:lnTo>
                    <a:pt x="4526" y="2330"/>
                  </a:lnTo>
                  <a:cubicBezTo>
                    <a:pt x="4674" y="2366"/>
                    <a:pt x="4823" y="2384"/>
                    <a:pt x="4968" y="2384"/>
                  </a:cubicBezTo>
                  <a:cubicBezTo>
                    <a:pt x="5025" y="2384"/>
                    <a:pt x="5081" y="2381"/>
                    <a:pt x="5137" y="2376"/>
                  </a:cubicBezTo>
                  <a:cubicBezTo>
                    <a:pt x="5699" y="2376"/>
                    <a:pt x="6218" y="2268"/>
                    <a:pt x="6729" y="2105"/>
                  </a:cubicBezTo>
                  <a:lnTo>
                    <a:pt x="6729" y="2105"/>
                  </a:lnTo>
                  <a:cubicBezTo>
                    <a:pt x="6792" y="2298"/>
                    <a:pt x="6899" y="2470"/>
                    <a:pt x="7038" y="2609"/>
                  </a:cubicBezTo>
                  <a:cubicBezTo>
                    <a:pt x="7372" y="2943"/>
                    <a:pt x="7839" y="3109"/>
                    <a:pt x="8339" y="3143"/>
                  </a:cubicBezTo>
                  <a:cubicBezTo>
                    <a:pt x="8673" y="3143"/>
                    <a:pt x="9040" y="3143"/>
                    <a:pt x="9373" y="3076"/>
                  </a:cubicBezTo>
                  <a:cubicBezTo>
                    <a:pt x="9674" y="3043"/>
                    <a:pt x="9874" y="3009"/>
                    <a:pt x="10041" y="2976"/>
                  </a:cubicBezTo>
                  <a:lnTo>
                    <a:pt x="10274" y="2909"/>
                  </a:lnTo>
                  <a:cubicBezTo>
                    <a:pt x="10341" y="2909"/>
                    <a:pt x="10374" y="2843"/>
                    <a:pt x="10374" y="2776"/>
                  </a:cubicBezTo>
                  <a:cubicBezTo>
                    <a:pt x="10347" y="2749"/>
                    <a:pt x="10298" y="2700"/>
                    <a:pt x="10263" y="2700"/>
                  </a:cubicBezTo>
                  <a:cubicBezTo>
                    <a:pt x="10255" y="2700"/>
                    <a:pt x="10247" y="2703"/>
                    <a:pt x="10241" y="2709"/>
                  </a:cubicBezTo>
                  <a:lnTo>
                    <a:pt x="10007" y="2743"/>
                  </a:lnTo>
                  <a:cubicBezTo>
                    <a:pt x="9840" y="2776"/>
                    <a:pt x="9640" y="2809"/>
                    <a:pt x="9373" y="2843"/>
                  </a:cubicBezTo>
                  <a:cubicBezTo>
                    <a:pt x="9207" y="2859"/>
                    <a:pt x="9040" y="2868"/>
                    <a:pt x="8873" y="2868"/>
                  </a:cubicBezTo>
                  <a:cubicBezTo>
                    <a:pt x="8706" y="2868"/>
                    <a:pt x="8539" y="2859"/>
                    <a:pt x="8373" y="2843"/>
                  </a:cubicBezTo>
                  <a:cubicBezTo>
                    <a:pt x="7972" y="2809"/>
                    <a:pt x="7572" y="2642"/>
                    <a:pt x="7272" y="2376"/>
                  </a:cubicBezTo>
                  <a:cubicBezTo>
                    <a:pt x="7177" y="2259"/>
                    <a:pt x="7105" y="2129"/>
                    <a:pt x="7059" y="1992"/>
                  </a:cubicBezTo>
                  <a:lnTo>
                    <a:pt x="7059" y="1992"/>
                  </a:lnTo>
                  <a:cubicBezTo>
                    <a:pt x="7074" y="1987"/>
                    <a:pt x="7090" y="1981"/>
                    <a:pt x="7105" y="1975"/>
                  </a:cubicBezTo>
                  <a:cubicBezTo>
                    <a:pt x="7405" y="1842"/>
                    <a:pt x="7706" y="1675"/>
                    <a:pt x="7972" y="1475"/>
                  </a:cubicBezTo>
                  <a:cubicBezTo>
                    <a:pt x="8139" y="1375"/>
                    <a:pt x="8239" y="1241"/>
                    <a:pt x="8339" y="1108"/>
                  </a:cubicBezTo>
                  <a:cubicBezTo>
                    <a:pt x="8406" y="1008"/>
                    <a:pt x="8439" y="908"/>
                    <a:pt x="8439" y="808"/>
                  </a:cubicBezTo>
                  <a:cubicBezTo>
                    <a:pt x="8473" y="674"/>
                    <a:pt x="8439" y="574"/>
                    <a:pt x="8406" y="474"/>
                  </a:cubicBezTo>
                  <a:cubicBezTo>
                    <a:pt x="8373" y="441"/>
                    <a:pt x="8339" y="374"/>
                    <a:pt x="8306" y="341"/>
                  </a:cubicBezTo>
                  <a:cubicBezTo>
                    <a:pt x="8273" y="307"/>
                    <a:pt x="8273" y="274"/>
                    <a:pt x="8206" y="207"/>
                  </a:cubicBezTo>
                  <a:lnTo>
                    <a:pt x="8106" y="141"/>
                  </a:lnTo>
                  <a:cubicBezTo>
                    <a:pt x="8039" y="141"/>
                    <a:pt x="8006" y="107"/>
                    <a:pt x="7939" y="74"/>
                  </a:cubicBezTo>
                  <a:cubicBezTo>
                    <a:pt x="7889" y="66"/>
                    <a:pt x="7839" y="61"/>
                    <a:pt x="7789" y="61"/>
                  </a:cubicBezTo>
                  <a:cubicBezTo>
                    <a:pt x="7641" y="61"/>
                    <a:pt x="7497" y="99"/>
                    <a:pt x="7372" y="174"/>
                  </a:cubicBezTo>
                  <a:cubicBezTo>
                    <a:pt x="7105" y="374"/>
                    <a:pt x="6905" y="641"/>
                    <a:pt x="6772" y="941"/>
                  </a:cubicBezTo>
                  <a:cubicBezTo>
                    <a:pt x="6690" y="1186"/>
                    <a:pt x="6653" y="1431"/>
                    <a:pt x="6660" y="1676"/>
                  </a:cubicBezTo>
                  <a:lnTo>
                    <a:pt x="6660" y="1676"/>
                  </a:lnTo>
                  <a:cubicBezTo>
                    <a:pt x="6152" y="1847"/>
                    <a:pt x="5640" y="1942"/>
                    <a:pt x="5104" y="1942"/>
                  </a:cubicBezTo>
                  <a:cubicBezTo>
                    <a:pt x="5056" y="1948"/>
                    <a:pt x="5008" y="1951"/>
                    <a:pt x="4959" y="1951"/>
                  </a:cubicBezTo>
                  <a:cubicBezTo>
                    <a:pt x="4910" y="1951"/>
                    <a:pt x="4860" y="1948"/>
                    <a:pt x="4810" y="1943"/>
                  </a:cubicBezTo>
                  <a:lnTo>
                    <a:pt x="4810" y="1943"/>
                  </a:lnTo>
                  <a:cubicBezTo>
                    <a:pt x="4852" y="1861"/>
                    <a:pt x="4884" y="1774"/>
                    <a:pt x="4904" y="1675"/>
                  </a:cubicBezTo>
                  <a:lnTo>
                    <a:pt x="4970" y="1475"/>
                  </a:lnTo>
                  <a:lnTo>
                    <a:pt x="4970" y="1208"/>
                  </a:lnTo>
                  <a:cubicBezTo>
                    <a:pt x="4970" y="1141"/>
                    <a:pt x="4970" y="1041"/>
                    <a:pt x="4970" y="975"/>
                  </a:cubicBezTo>
                  <a:lnTo>
                    <a:pt x="4937" y="741"/>
                  </a:lnTo>
                  <a:cubicBezTo>
                    <a:pt x="4937" y="641"/>
                    <a:pt x="4904" y="574"/>
                    <a:pt x="4870" y="474"/>
                  </a:cubicBezTo>
                  <a:cubicBezTo>
                    <a:pt x="4837" y="374"/>
                    <a:pt x="4770" y="307"/>
                    <a:pt x="4703" y="241"/>
                  </a:cubicBezTo>
                  <a:cubicBezTo>
                    <a:pt x="4587" y="96"/>
                    <a:pt x="4420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7"/>
            <p:cNvSpPr/>
            <p:nvPr/>
          </p:nvSpPr>
          <p:spPr>
            <a:xfrm>
              <a:off x="2567256" y="2375032"/>
              <a:ext cx="667374" cy="231826"/>
            </a:xfrm>
            <a:custGeom>
              <a:rect b="b" l="l" r="r" t="t"/>
              <a:pathLst>
                <a:path extrusionOk="0" h="3349" w="9641">
                  <a:moveTo>
                    <a:pt x="3736" y="447"/>
                  </a:moveTo>
                  <a:cubicBezTo>
                    <a:pt x="3770" y="480"/>
                    <a:pt x="3803" y="514"/>
                    <a:pt x="3836" y="547"/>
                  </a:cubicBezTo>
                  <a:cubicBezTo>
                    <a:pt x="3903" y="647"/>
                    <a:pt x="3903" y="714"/>
                    <a:pt x="3903" y="814"/>
                  </a:cubicBezTo>
                  <a:cubicBezTo>
                    <a:pt x="3870" y="1047"/>
                    <a:pt x="3770" y="1247"/>
                    <a:pt x="3603" y="1414"/>
                  </a:cubicBezTo>
                  <a:cubicBezTo>
                    <a:pt x="3574" y="1446"/>
                    <a:pt x="3544" y="1478"/>
                    <a:pt x="3514" y="1509"/>
                  </a:cubicBezTo>
                  <a:lnTo>
                    <a:pt x="3514" y="1509"/>
                  </a:lnTo>
                  <a:cubicBezTo>
                    <a:pt x="3458" y="1299"/>
                    <a:pt x="3443" y="1090"/>
                    <a:pt x="3469" y="881"/>
                  </a:cubicBezTo>
                  <a:cubicBezTo>
                    <a:pt x="3469" y="780"/>
                    <a:pt x="3503" y="647"/>
                    <a:pt x="3536" y="547"/>
                  </a:cubicBezTo>
                  <a:cubicBezTo>
                    <a:pt x="3603" y="447"/>
                    <a:pt x="3636" y="447"/>
                    <a:pt x="3670" y="447"/>
                  </a:cubicBezTo>
                  <a:close/>
                  <a:moveTo>
                    <a:pt x="7172" y="714"/>
                  </a:moveTo>
                  <a:cubicBezTo>
                    <a:pt x="7172" y="714"/>
                    <a:pt x="7205" y="714"/>
                    <a:pt x="7239" y="747"/>
                  </a:cubicBezTo>
                  <a:cubicBezTo>
                    <a:pt x="7272" y="814"/>
                    <a:pt x="7306" y="914"/>
                    <a:pt x="7339" y="1014"/>
                  </a:cubicBezTo>
                  <a:cubicBezTo>
                    <a:pt x="7339" y="1247"/>
                    <a:pt x="7306" y="1481"/>
                    <a:pt x="7239" y="1714"/>
                  </a:cubicBezTo>
                  <a:cubicBezTo>
                    <a:pt x="7212" y="1794"/>
                    <a:pt x="7181" y="1872"/>
                    <a:pt x="7144" y="1946"/>
                  </a:cubicBezTo>
                  <a:lnTo>
                    <a:pt x="7144" y="1946"/>
                  </a:lnTo>
                  <a:cubicBezTo>
                    <a:pt x="7118" y="1903"/>
                    <a:pt x="7094" y="1859"/>
                    <a:pt x="7072" y="1815"/>
                  </a:cubicBezTo>
                  <a:cubicBezTo>
                    <a:pt x="6972" y="1648"/>
                    <a:pt x="6939" y="1414"/>
                    <a:pt x="6939" y="1214"/>
                  </a:cubicBezTo>
                  <a:cubicBezTo>
                    <a:pt x="6939" y="1014"/>
                    <a:pt x="7005" y="747"/>
                    <a:pt x="7105" y="714"/>
                  </a:cubicBezTo>
                  <a:close/>
                  <a:moveTo>
                    <a:pt x="3575" y="1"/>
                  </a:moveTo>
                  <a:cubicBezTo>
                    <a:pt x="3486" y="1"/>
                    <a:pt x="3411" y="38"/>
                    <a:pt x="3336" y="113"/>
                  </a:cubicBezTo>
                  <a:cubicBezTo>
                    <a:pt x="3236" y="180"/>
                    <a:pt x="3169" y="247"/>
                    <a:pt x="3136" y="347"/>
                  </a:cubicBezTo>
                  <a:cubicBezTo>
                    <a:pt x="3069" y="480"/>
                    <a:pt x="3036" y="647"/>
                    <a:pt x="3036" y="814"/>
                  </a:cubicBezTo>
                  <a:cubicBezTo>
                    <a:pt x="3002" y="1147"/>
                    <a:pt x="3036" y="1481"/>
                    <a:pt x="3136" y="1781"/>
                  </a:cubicBezTo>
                  <a:cubicBezTo>
                    <a:pt x="3141" y="1795"/>
                    <a:pt x="3146" y="1808"/>
                    <a:pt x="3151" y="1822"/>
                  </a:cubicBezTo>
                  <a:lnTo>
                    <a:pt x="3151" y="1822"/>
                  </a:lnTo>
                  <a:cubicBezTo>
                    <a:pt x="2955" y="1963"/>
                    <a:pt x="2738" y="2075"/>
                    <a:pt x="2502" y="2148"/>
                  </a:cubicBezTo>
                  <a:cubicBezTo>
                    <a:pt x="2265" y="2213"/>
                    <a:pt x="2014" y="2250"/>
                    <a:pt x="1768" y="2250"/>
                  </a:cubicBezTo>
                  <a:cubicBezTo>
                    <a:pt x="1632" y="2250"/>
                    <a:pt x="1498" y="2238"/>
                    <a:pt x="1368" y="2215"/>
                  </a:cubicBezTo>
                  <a:cubicBezTo>
                    <a:pt x="1068" y="2181"/>
                    <a:pt x="801" y="2081"/>
                    <a:pt x="601" y="1881"/>
                  </a:cubicBezTo>
                  <a:cubicBezTo>
                    <a:pt x="467" y="1748"/>
                    <a:pt x="367" y="1581"/>
                    <a:pt x="301" y="1414"/>
                  </a:cubicBezTo>
                  <a:cubicBezTo>
                    <a:pt x="267" y="1348"/>
                    <a:pt x="267" y="1314"/>
                    <a:pt x="267" y="1281"/>
                  </a:cubicBezTo>
                  <a:lnTo>
                    <a:pt x="267" y="1214"/>
                  </a:lnTo>
                  <a:lnTo>
                    <a:pt x="234" y="1147"/>
                  </a:lnTo>
                  <a:cubicBezTo>
                    <a:pt x="234" y="1081"/>
                    <a:pt x="167" y="1047"/>
                    <a:pt x="134" y="1047"/>
                  </a:cubicBezTo>
                  <a:cubicBezTo>
                    <a:pt x="67" y="1081"/>
                    <a:pt x="0" y="1114"/>
                    <a:pt x="34" y="1181"/>
                  </a:cubicBezTo>
                  <a:lnTo>
                    <a:pt x="34" y="1247"/>
                  </a:lnTo>
                  <a:cubicBezTo>
                    <a:pt x="34" y="1281"/>
                    <a:pt x="67" y="1348"/>
                    <a:pt x="67" y="1414"/>
                  </a:cubicBezTo>
                  <a:cubicBezTo>
                    <a:pt x="134" y="1614"/>
                    <a:pt x="234" y="1815"/>
                    <a:pt x="367" y="1981"/>
                  </a:cubicBezTo>
                  <a:cubicBezTo>
                    <a:pt x="634" y="2248"/>
                    <a:pt x="934" y="2382"/>
                    <a:pt x="1268" y="2448"/>
                  </a:cubicBezTo>
                  <a:cubicBezTo>
                    <a:pt x="1469" y="2495"/>
                    <a:pt x="1670" y="2520"/>
                    <a:pt x="1872" y="2520"/>
                  </a:cubicBezTo>
                  <a:cubicBezTo>
                    <a:pt x="2104" y="2520"/>
                    <a:pt x="2336" y="2486"/>
                    <a:pt x="2569" y="2415"/>
                  </a:cubicBezTo>
                  <a:cubicBezTo>
                    <a:pt x="2820" y="2331"/>
                    <a:pt x="3054" y="2223"/>
                    <a:pt x="3271" y="2085"/>
                  </a:cubicBezTo>
                  <a:lnTo>
                    <a:pt x="3271" y="2085"/>
                  </a:lnTo>
                  <a:cubicBezTo>
                    <a:pt x="3528" y="2573"/>
                    <a:pt x="3936" y="2954"/>
                    <a:pt x="4437" y="3149"/>
                  </a:cubicBezTo>
                  <a:cubicBezTo>
                    <a:pt x="4737" y="3282"/>
                    <a:pt x="5071" y="3349"/>
                    <a:pt x="5371" y="3349"/>
                  </a:cubicBezTo>
                  <a:cubicBezTo>
                    <a:pt x="5704" y="3349"/>
                    <a:pt x="6038" y="3316"/>
                    <a:pt x="6338" y="3182"/>
                  </a:cubicBezTo>
                  <a:cubicBezTo>
                    <a:pt x="6684" y="3048"/>
                    <a:pt x="6985" y="2825"/>
                    <a:pt x="7217" y="2545"/>
                  </a:cubicBezTo>
                  <a:lnTo>
                    <a:pt x="7217" y="2545"/>
                  </a:lnTo>
                  <a:cubicBezTo>
                    <a:pt x="7369" y="2671"/>
                    <a:pt x="7544" y="2773"/>
                    <a:pt x="7739" y="2849"/>
                  </a:cubicBezTo>
                  <a:cubicBezTo>
                    <a:pt x="7969" y="2951"/>
                    <a:pt x="8217" y="2994"/>
                    <a:pt x="8471" y="2994"/>
                  </a:cubicBezTo>
                  <a:cubicBezTo>
                    <a:pt x="8549" y="2994"/>
                    <a:pt x="8628" y="2990"/>
                    <a:pt x="8707" y="2982"/>
                  </a:cubicBezTo>
                  <a:cubicBezTo>
                    <a:pt x="8940" y="2982"/>
                    <a:pt x="9140" y="2949"/>
                    <a:pt x="9340" y="2882"/>
                  </a:cubicBezTo>
                  <a:lnTo>
                    <a:pt x="9540" y="2849"/>
                  </a:lnTo>
                  <a:cubicBezTo>
                    <a:pt x="9607" y="2815"/>
                    <a:pt x="9641" y="2749"/>
                    <a:pt x="9641" y="2715"/>
                  </a:cubicBezTo>
                  <a:cubicBezTo>
                    <a:pt x="9607" y="2648"/>
                    <a:pt x="9540" y="2615"/>
                    <a:pt x="9507" y="2615"/>
                  </a:cubicBezTo>
                  <a:lnTo>
                    <a:pt x="9307" y="2648"/>
                  </a:lnTo>
                  <a:cubicBezTo>
                    <a:pt x="9107" y="2715"/>
                    <a:pt x="8907" y="2715"/>
                    <a:pt x="8707" y="2715"/>
                  </a:cubicBezTo>
                  <a:cubicBezTo>
                    <a:pt x="8653" y="2721"/>
                    <a:pt x="8600" y="2724"/>
                    <a:pt x="8547" y="2724"/>
                  </a:cubicBezTo>
                  <a:cubicBezTo>
                    <a:pt x="8301" y="2724"/>
                    <a:pt x="8059" y="2664"/>
                    <a:pt x="7839" y="2582"/>
                  </a:cubicBezTo>
                  <a:cubicBezTo>
                    <a:pt x="7677" y="2517"/>
                    <a:pt x="7530" y="2412"/>
                    <a:pt x="7403" y="2284"/>
                  </a:cubicBezTo>
                  <a:lnTo>
                    <a:pt x="7403" y="2284"/>
                  </a:lnTo>
                  <a:cubicBezTo>
                    <a:pt x="7487" y="2147"/>
                    <a:pt x="7555" y="2001"/>
                    <a:pt x="7606" y="1848"/>
                  </a:cubicBezTo>
                  <a:cubicBezTo>
                    <a:pt x="7706" y="1548"/>
                    <a:pt x="7739" y="1247"/>
                    <a:pt x="7706" y="947"/>
                  </a:cubicBezTo>
                  <a:cubicBezTo>
                    <a:pt x="7672" y="747"/>
                    <a:pt x="7606" y="614"/>
                    <a:pt x="7472" y="480"/>
                  </a:cubicBezTo>
                  <a:cubicBezTo>
                    <a:pt x="7406" y="380"/>
                    <a:pt x="7306" y="347"/>
                    <a:pt x="7205" y="313"/>
                  </a:cubicBezTo>
                  <a:lnTo>
                    <a:pt x="7072" y="313"/>
                  </a:lnTo>
                  <a:cubicBezTo>
                    <a:pt x="7005" y="347"/>
                    <a:pt x="6939" y="347"/>
                    <a:pt x="6905" y="380"/>
                  </a:cubicBezTo>
                  <a:cubicBezTo>
                    <a:pt x="6772" y="480"/>
                    <a:pt x="6672" y="647"/>
                    <a:pt x="6638" y="814"/>
                  </a:cubicBezTo>
                  <a:cubicBezTo>
                    <a:pt x="6605" y="947"/>
                    <a:pt x="6572" y="1081"/>
                    <a:pt x="6572" y="1214"/>
                  </a:cubicBezTo>
                  <a:cubicBezTo>
                    <a:pt x="6605" y="1481"/>
                    <a:pt x="6672" y="1748"/>
                    <a:pt x="6772" y="1981"/>
                  </a:cubicBezTo>
                  <a:cubicBezTo>
                    <a:pt x="6822" y="2081"/>
                    <a:pt x="6880" y="2175"/>
                    <a:pt x="6946" y="2262"/>
                  </a:cubicBezTo>
                  <a:lnTo>
                    <a:pt x="6946" y="2262"/>
                  </a:lnTo>
                  <a:cubicBezTo>
                    <a:pt x="6756" y="2504"/>
                    <a:pt x="6504" y="2695"/>
                    <a:pt x="6205" y="2815"/>
                  </a:cubicBezTo>
                  <a:cubicBezTo>
                    <a:pt x="5971" y="2915"/>
                    <a:pt x="5704" y="2949"/>
                    <a:pt x="5438" y="2949"/>
                  </a:cubicBezTo>
                  <a:cubicBezTo>
                    <a:pt x="5137" y="2949"/>
                    <a:pt x="4870" y="2882"/>
                    <a:pt x="4604" y="2782"/>
                  </a:cubicBezTo>
                  <a:cubicBezTo>
                    <a:pt x="4181" y="2601"/>
                    <a:pt x="3813" y="2256"/>
                    <a:pt x="3623" y="1821"/>
                  </a:cubicBezTo>
                  <a:lnTo>
                    <a:pt x="3623" y="1821"/>
                  </a:lnTo>
                  <a:cubicBezTo>
                    <a:pt x="3709" y="1747"/>
                    <a:pt x="3791" y="1667"/>
                    <a:pt x="3870" y="1581"/>
                  </a:cubicBezTo>
                  <a:cubicBezTo>
                    <a:pt x="4070" y="1381"/>
                    <a:pt x="4203" y="1114"/>
                    <a:pt x="4237" y="780"/>
                  </a:cubicBezTo>
                  <a:cubicBezTo>
                    <a:pt x="4270" y="614"/>
                    <a:pt x="4237" y="447"/>
                    <a:pt x="4137" y="280"/>
                  </a:cubicBezTo>
                  <a:cubicBezTo>
                    <a:pt x="4070" y="213"/>
                    <a:pt x="4003" y="147"/>
                    <a:pt x="3936" y="80"/>
                  </a:cubicBezTo>
                  <a:lnTo>
                    <a:pt x="3870" y="80"/>
                  </a:lnTo>
                  <a:lnTo>
                    <a:pt x="3836" y="47"/>
                  </a:lnTo>
                  <a:cubicBezTo>
                    <a:pt x="3770" y="47"/>
                    <a:pt x="3736" y="13"/>
                    <a:pt x="3670" y="13"/>
                  </a:cubicBezTo>
                  <a:cubicBezTo>
                    <a:pt x="3636" y="5"/>
                    <a:pt x="3605" y="1"/>
                    <a:pt x="3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7"/>
            <p:cNvSpPr/>
            <p:nvPr/>
          </p:nvSpPr>
          <p:spPr>
            <a:xfrm>
              <a:off x="2338615" y="2830789"/>
              <a:ext cx="773631" cy="232103"/>
            </a:xfrm>
            <a:custGeom>
              <a:rect b="b" l="l" r="r" t="t"/>
              <a:pathLst>
                <a:path extrusionOk="0" h="3353" w="11176">
                  <a:moveTo>
                    <a:pt x="7039" y="368"/>
                  </a:moveTo>
                  <a:cubicBezTo>
                    <a:pt x="7073" y="368"/>
                    <a:pt x="7073" y="368"/>
                    <a:pt x="7106" y="401"/>
                  </a:cubicBezTo>
                  <a:cubicBezTo>
                    <a:pt x="7173" y="534"/>
                    <a:pt x="7173" y="668"/>
                    <a:pt x="7173" y="768"/>
                  </a:cubicBezTo>
                  <a:cubicBezTo>
                    <a:pt x="7173" y="935"/>
                    <a:pt x="7173" y="1101"/>
                    <a:pt x="7106" y="1268"/>
                  </a:cubicBezTo>
                  <a:cubicBezTo>
                    <a:pt x="7098" y="1305"/>
                    <a:pt x="7089" y="1342"/>
                    <a:pt x="7078" y="1379"/>
                  </a:cubicBezTo>
                  <a:lnTo>
                    <a:pt x="7078" y="1379"/>
                  </a:lnTo>
                  <a:cubicBezTo>
                    <a:pt x="6941" y="1167"/>
                    <a:pt x="6839" y="930"/>
                    <a:pt x="6839" y="668"/>
                  </a:cubicBezTo>
                  <a:cubicBezTo>
                    <a:pt x="6839" y="534"/>
                    <a:pt x="6873" y="434"/>
                    <a:pt x="6939" y="401"/>
                  </a:cubicBezTo>
                  <a:cubicBezTo>
                    <a:pt x="6939" y="368"/>
                    <a:pt x="7006" y="368"/>
                    <a:pt x="7039" y="368"/>
                  </a:cubicBezTo>
                  <a:close/>
                  <a:moveTo>
                    <a:pt x="3437" y="701"/>
                  </a:moveTo>
                  <a:cubicBezTo>
                    <a:pt x="3470" y="701"/>
                    <a:pt x="3570" y="801"/>
                    <a:pt x="3570" y="935"/>
                  </a:cubicBezTo>
                  <a:cubicBezTo>
                    <a:pt x="3617" y="1218"/>
                    <a:pt x="3598" y="1502"/>
                    <a:pt x="3518" y="1768"/>
                  </a:cubicBezTo>
                  <a:lnTo>
                    <a:pt x="3518" y="1768"/>
                  </a:lnTo>
                  <a:cubicBezTo>
                    <a:pt x="3513" y="1757"/>
                    <a:pt x="3508" y="1746"/>
                    <a:pt x="3503" y="1735"/>
                  </a:cubicBezTo>
                  <a:cubicBezTo>
                    <a:pt x="3337" y="1468"/>
                    <a:pt x="3270" y="1135"/>
                    <a:pt x="3303" y="835"/>
                  </a:cubicBezTo>
                  <a:cubicBezTo>
                    <a:pt x="3303" y="768"/>
                    <a:pt x="3337" y="734"/>
                    <a:pt x="3370" y="701"/>
                  </a:cubicBezTo>
                  <a:close/>
                  <a:moveTo>
                    <a:pt x="7039" y="1"/>
                  </a:moveTo>
                  <a:cubicBezTo>
                    <a:pt x="6906" y="1"/>
                    <a:pt x="6806" y="34"/>
                    <a:pt x="6672" y="101"/>
                  </a:cubicBezTo>
                  <a:cubicBezTo>
                    <a:pt x="6506" y="234"/>
                    <a:pt x="6406" y="468"/>
                    <a:pt x="6439" y="701"/>
                  </a:cubicBezTo>
                  <a:cubicBezTo>
                    <a:pt x="6472" y="1068"/>
                    <a:pt x="6606" y="1402"/>
                    <a:pt x="6839" y="1702"/>
                  </a:cubicBezTo>
                  <a:cubicBezTo>
                    <a:pt x="6863" y="1735"/>
                    <a:pt x="6889" y="1767"/>
                    <a:pt x="6915" y="1799"/>
                  </a:cubicBezTo>
                  <a:lnTo>
                    <a:pt x="6915" y="1799"/>
                  </a:lnTo>
                  <a:cubicBezTo>
                    <a:pt x="6856" y="1915"/>
                    <a:pt x="6786" y="2028"/>
                    <a:pt x="6706" y="2135"/>
                  </a:cubicBezTo>
                  <a:cubicBezTo>
                    <a:pt x="6346" y="2646"/>
                    <a:pt x="5770" y="2913"/>
                    <a:pt x="5172" y="2913"/>
                  </a:cubicBezTo>
                  <a:cubicBezTo>
                    <a:pt x="5105" y="2913"/>
                    <a:pt x="5038" y="2909"/>
                    <a:pt x="4971" y="2903"/>
                  </a:cubicBezTo>
                  <a:cubicBezTo>
                    <a:pt x="4477" y="2829"/>
                    <a:pt x="4056" y="2553"/>
                    <a:pt x="3763" y="2171"/>
                  </a:cubicBezTo>
                  <a:lnTo>
                    <a:pt x="3763" y="2171"/>
                  </a:lnTo>
                  <a:cubicBezTo>
                    <a:pt x="3791" y="2105"/>
                    <a:pt x="3816" y="2038"/>
                    <a:pt x="3837" y="1969"/>
                  </a:cubicBezTo>
                  <a:cubicBezTo>
                    <a:pt x="3970" y="1602"/>
                    <a:pt x="4037" y="1235"/>
                    <a:pt x="3970" y="868"/>
                  </a:cubicBezTo>
                  <a:cubicBezTo>
                    <a:pt x="3937" y="768"/>
                    <a:pt x="3904" y="668"/>
                    <a:pt x="3837" y="568"/>
                  </a:cubicBezTo>
                  <a:cubicBezTo>
                    <a:pt x="3770" y="434"/>
                    <a:pt x="3637" y="368"/>
                    <a:pt x="3503" y="334"/>
                  </a:cubicBezTo>
                  <a:lnTo>
                    <a:pt x="3303" y="334"/>
                  </a:lnTo>
                  <a:cubicBezTo>
                    <a:pt x="3237" y="334"/>
                    <a:pt x="3137" y="368"/>
                    <a:pt x="3103" y="434"/>
                  </a:cubicBezTo>
                  <a:cubicBezTo>
                    <a:pt x="3003" y="534"/>
                    <a:pt x="2936" y="634"/>
                    <a:pt x="2903" y="768"/>
                  </a:cubicBezTo>
                  <a:cubicBezTo>
                    <a:pt x="2836" y="1168"/>
                    <a:pt x="2936" y="1568"/>
                    <a:pt x="3103" y="1935"/>
                  </a:cubicBezTo>
                  <a:cubicBezTo>
                    <a:pt x="3155" y="2050"/>
                    <a:pt x="3217" y="2159"/>
                    <a:pt x="3287" y="2262"/>
                  </a:cubicBezTo>
                  <a:lnTo>
                    <a:pt x="3287" y="2262"/>
                  </a:lnTo>
                  <a:cubicBezTo>
                    <a:pt x="3215" y="2371"/>
                    <a:pt x="3132" y="2474"/>
                    <a:pt x="3036" y="2569"/>
                  </a:cubicBezTo>
                  <a:cubicBezTo>
                    <a:pt x="2836" y="2769"/>
                    <a:pt x="2603" y="2903"/>
                    <a:pt x="2336" y="2969"/>
                  </a:cubicBezTo>
                  <a:cubicBezTo>
                    <a:pt x="2219" y="3003"/>
                    <a:pt x="2094" y="3019"/>
                    <a:pt x="1965" y="3019"/>
                  </a:cubicBezTo>
                  <a:cubicBezTo>
                    <a:pt x="1836" y="3019"/>
                    <a:pt x="1702" y="3003"/>
                    <a:pt x="1569" y="2969"/>
                  </a:cubicBezTo>
                  <a:cubicBezTo>
                    <a:pt x="1102" y="2903"/>
                    <a:pt x="701" y="2602"/>
                    <a:pt x="501" y="2202"/>
                  </a:cubicBezTo>
                  <a:cubicBezTo>
                    <a:pt x="335" y="1869"/>
                    <a:pt x="268" y="1502"/>
                    <a:pt x="268" y="1168"/>
                  </a:cubicBezTo>
                  <a:cubicBezTo>
                    <a:pt x="268" y="901"/>
                    <a:pt x="301" y="668"/>
                    <a:pt x="368" y="434"/>
                  </a:cubicBezTo>
                  <a:cubicBezTo>
                    <a:pt x="401" y="267"/>
                    <a:pt x="435" y="201"/>
                    <a:pt x="435" y="201"/>
                  </a:cubicBezTo>
                  <a:cubicBezTo>
                    <a:pt x="435" y="134"/>
                    <a:pt x="401" y="67"/>
                    <a:pt x="335" y="67"/>
                  </a:cubicBezTo>
                  <a:cubicBezTo>
                    <a:pt x="326" y="58"/>
                    <a:pt x="314" y="54"/>
                    <a:pt x="302" y="54"/>
                  </a:cubicBezTo>
                  <a:cubicBezTo>
                    <a:pt x="268" y="54"/>
                    <a:pt x="226" y="85"/>
                    <a:pt x="201" y="134"/>
                  </a:cubicBezTo>
                  <a:cubicBezTo>
                    <a:pt x="201" y="134"/>
                    <a:pt x="168" y="234"/>
                    <a:pt x="134" y="401"/>
                  </a:cubicBezTo>
                  <a:cubicBezTo>
                    <a:pt x="68" y="634"/>
                    <a:pt x="34" y="901"/>
                    <a:pt x="34" y="1135"/>
                  </a:cubicBezTo>
                  <a:cubicBezTo>
                    <a:pt x="1" y="1568"/>
                    <a:pt x="68" y="1969"/>
                    <a:pt x="234" y="2336"/>
                  </a:cubicBezTo>
                  <a:cubicBezTo>
                    <a:pt x="335" y="2569"/>
                    <a:pt x="501" y="2769"/>
                    <a:pt x="735" y="2936"/>
                  </a:cubicBezTo>
                  <a:cubicBezTo>
                    <a:pt x="935" y="3103"/>
                    <a:pt x="1202" y="3236"/>
                    <a:pt x="1502" y="3270"/>
                  </a:cubicBezTo>
                  <a:cubicBezTo>
                    <a:pt x="1667" y="3325"/>
                    <a:pt x="1833" y="3349"/>
                    <a:pt x="1998" y="3349"/>
                  </a:cubicBezTo>
                  <a:cubicBezTo>
                    <a:pt x="2133" y="3349"/>
                    <a:pt x="2268" y="3333"/>
                    <a:pt x="2403" y="3303"/>
                  </a:cubicBezTo>
                  <a:cubicBezTo>
                    <a:pt x="2736" y="3236"/>
                    <a:pt x="3036" y="3069"/>
                    <a:pt x="3303" y="2836"/>
                  </a:cubicBezTo>
                  <a:cubicBezTo>
                    <a:pt x="3384" y="2755"/>
                    <a:pt x="3462" y="2666"/>
                    <a:pt x="3532" y="2570"/>
                  </a:cubicBezTo>
                  <a:lnTo>
                    <a:pt x="3532" y="2570"/>
                  </a:lnTo>
                  <a:cubicBezTo>
                    <a:pt x="3627" y="2675"/>
                    <a:pt x="3730" y="2774"/>
                    <a:pt x="3837" y="2869"/>
                  </a:cubicBezTo>
                  <a:cubicBezTo>
                    <a:pt x="4137" y="3136"/>
                    <a:pt x="4504" y="3303"/>
                    <a:pt x="4904" y="3336"/>
                  </a:cubicBezTo>
                  <a:cubicBezTo>
                    <a:pt x="4996" y="3347"/>
                    <a:pt x="5086" y="3353"/>
                    <a:pt x="5175" y="3353"/>
                  </a:cubicBezTo>
                  <a:cubicBezTo>
                    <a:pt x="5903" y="3353"/>
                    <a:pt x="6560" y="2997"/>
                    <a:pt x="7006" y="2402"/>
                  </a:cubicBezTo>
                  <a:cubicBezTo>
                    <a:pt x="7083" y="2303"/>
                    <a:pt x="7153" y="2200"/>
                    <a:pt x="7215" y="2093"/>
                  </a:cubicBezTo>
                  <a:lnTo>
                    <a:pt x="7215" y="2093"/>
                  </a:lnTo>
                  <a:cubicBezTo>
                    <a:pt x="7559" y="2371"/>
                    <a:pt x="7991" y="2545"/>
                    <a:pt x="8440" y="2569"/>
                  </a:cubicBezTo>
                  <a:cubicBezTo>
                    <a:pt x="8507" y="2586"/>
                    <a:pt x="8582" y="2594"/>
                    <a:pt x="8657" y="2594"/>
                  </a:cubicBezTo>
                  <a:cubicBezTo>
                    <a:pt x="8732" y="2594"/>
                    <a:pt x="8807" y="2586"/>
                    <a:pt x="8874" y="2569"/>
                  </a:cubicBezTo>
                  <a:lnTo>
                    <a:pt x="9241" y="2536"/>
                  </a:lnTo>
                  <a:lnTo>
                    <a:pt x="9641" y="2436"/>
                  </a:lnTo>
                  <a:cubicBezTo>
                    <a:pt x="9741" y="2402"/>
                    <a:pt x="9875" y="2369"/>
                    <a:pt x="9975" y="2336"/>
                  </a:cubicBezTo>
                  <a:cubicBezTo>
                    <a:pt x="10342" y="2169"/>
                    <a:pt x="10675" y="1902"/>
                    <a:pt x="10909" y="1568"/>
                  </a:cubicBezTo>
                  <a:cubicBezTo>
                    <a:pt x="11076" y="1335"/>
                    <a:pt x="11142" y="1101"/>
                    <a:pt x="11176" y="835"/>
                  </a:cubicBezTo>
                  <a:lnTo>
                    <a:pt x="11176" y="634"/>
                  </a:lnTo>
                  <a:lnTo>
                    <a:pt x="11176" y="534"/>
                  </a:lnTo>
                  <a:cubicBezTo>
                    <a:pt x="11176" y="468"/>
                    <a:pt x="11109" y="434"/>
                    <a:pt x="11076" y="434"/>
                  </a:cubicBezTo>
                  <a:cubicBezTo>
                    <a:pt x="11009" y="434"/>
                    <a:pt x="10942" y="501"/>
                    <a:pt x="10975" y="568"/>
                  </a:cubicBezTo>
                  <a:cubicBezTo>
                    <a:pt x="10975" y="634"/>
                    <a:pt x="10975" y="734"/>
                    <a:pt x="10975" y="801"/>
                  </a:cubicBezTo>
                  <a:cubicBezTo>
                    <a:pt x="10942" y="1035"/>
                    <a:pt x="10842" y="1235"/>
                    <a:pt x="10709" y="1435"/>
                  </a:cubicBezTo>
                  <a:cubicBezTo>
                    <a:pt x="10508" y="1735"/>
                    <a:pt x="10208" y="1935"/>
                    <a:pt x="9875" y="2069"/>
                  </a:cubicBezTo>
                  <a:cubicBezTo>
                    <a:pt x="9775" y="2102"/>
                    <a:pt x="9675" y="2135"/>
                    <a:pt x="9574" y="2169"/>
                  </a:cubicBezTo>
                  <a:lnTo>
                    <a:pt x="9241" y="2236"/>
                  </a:lnTo>
                  <a:lnTo>
                    <a:pt x="8841" y="2269"/>
                  </a:lnTo>
                  <a:lnTo>
                    <a:pt x="8474" y="2269"/>
                  </a:lnTo>
                  <a:cubicBezTo>
                    <a:pt x="8064" y="2218"/>
                    <a:pt x="7673" y="2028"/>
                    <a:pt x="7378" y="1747"/>
                  </a:cubicBezTo>
                  <a:lnTo>
                    <a:pt x="7378" y="1747"/>
                  </a:lnTo>
                  <a:cubicBezTo>
                    <a:pt x="7419" y="1635"/>
                    <a:pt x="7451" y="1520"/>
                    <a:pt x="7473" y="1402"/>
                  </a:cubicBezTo>
                  <a:cubicBezTo>
                    <a:pt x="7540" y="1201"/>
                    <a:pt x="7573" y="1001"/>
                    <a:pt x="7573" y="801"/>
                  </a:cubicBezTo>
                  <a:cubicBezTo>
                    <a:pt x="7573" y="601"/>
                    <a:pt x="7506" y="401"/>
                    <a:pt x="7406" y="201"/>
                  </a:cubicBezTo>
                  <a:cubicBezTo>
                    <a:pt x="7340" y="101"/>
                    <a:pt x="7206" y="1"/>
                    <a:pt x="7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7"/>
            <p:cNvSpPr/>
            <p:nvPr/>
          </p:nvSpPr>
          <p:spPr>
            <a:xfrm>
              <a:off x="3472407" y="1141566"/>
              <a:ext cx="475697" cy="585830"/>
            </a:xfrm>
            <a:custGeom>
              <a:rect b="b" l="l" r="r" t="t"/>
              <a:pathLst>
                <a:path extrusionOk="0" h="8463" w="6872">
                  <a:moveTo>
                    <a:pt x="6176" y="1"/>
                  </a:moveTo>
                  <a:cubicBezTo>
                    <a:pt x="6026" y="1"/>
                    <a:pt x="5891" y="160"/>
                    <a:pt x="6005" y="320"/>
                  </a:cubicBezTo>
                  <a:cubicBezTo>
                    <a:pt x="6338" y="753"/>
                    <a:pt x="6438" y="1254"/>
                    <a:pt x="6372" y="1787"/>
                  </a:cubicBezTo>
                  <a:cubicBezTo>
                    <a:pt x="6171" y="2555"/>
                    <a:pt x="5271" y="3122"/>
                    <a:pt x="4570" y="3522"/>
                  </a:cubicBezTo>
                  <a:cubicBezTo>
                    <a:pt x="4270" y="3689"/>
                    <a:pt x="3970" y="3889"/>
                    <a:pt x="3736" y="4089"/>
                  </a:cubicBezTo>
                  <a:cubicBezTo>
                    <a:pt x="3269" y="4523"/>
                    <a:pt x="3169" y="5123"/>
                    <a:pt x="3069" y="5757"/>
                  </a:cubicBezTo>
                  <a:cubicBezTo>
                    <a:pt x="3002" y="6424"/>
                    <a:pt x="2769" y="7091"/>
                    <a:pt x="2335" y="7625"/>
                  </a:cubicBezTo>
                  <a:cubicBezTo>
                    <a:pt x="2027" y="7950"/>
                    <a:pt x="1490" y="8030"/>
                    <a:pt x="1040" y="8030"/>
                  </a:cubicBezTo>
                  <a:cubicBezTo>
                    <a:pt x="615" y="8030"/>
                    <a:pt x="267" y="7958"/>
                    <a:pt x="267" y="7958"/>
                  </a:cubicBezTo>
                  <a:cubicBezTo>
                    <a:pt x="134" y="7958"/>
                    <a:pt x="34" y="8025"/>
                    <a:pt x="0" y="8125"/>
                  </a:cubicBezTo>
                  <a:cubicBezTo>
                    <a:pt x="0" y="8259"/>
                    <a:pt x="67" y="8359"/>
                    <a:pt x="167" y="8392"/>
                  </a:cubicBezTo>
                  <a:cubicBezTo>
                    <a:pt x="434" y="8425"/>
                    <a:pt x="701" y="8459"/>
                    <a:pt x="968" y="8459"/>
                  </a:cubicBezTo>
                  <a:cubicBezTo>
                    <a:pt x="1011" y="8461"/>
                    <a:pt x="1054" y="8462"/>
                    <a:pt x="1097" y="8462"/>
                  </a:cubicBezTo>
                  <a:cubicBezTo>
                    <a:pt x="1654" y="8462"/>
                    <a:pt x="2202" y="8263"/>
                    <a:pt x="2636" y="7892"/>
                  </a:cubicBezTo>
                  <a:cubicBezTo>
                    <a:pt x="3103" y="7291"/>
                    <a:pt x="3403" y="6591"/>
                    <a:pt x="3469" y="5824"/>
                  </a:cubicBezTo>
                  <a:cubicBezTo>
                    <a:pt x="3570" y="5257"/>
                    <a:pt x="3636" y="4723"/>
                    <a:pt x="4003" y="4423"/>
                  </a:cubicBezTo>
                  <a:cubicBezTo>
                    <a:pt x="4237" y="4222"/>
                    <a:pt x="4504" y="4022"/>
                    <a:pt x="4770" y="3889"/>
                  </a:cubicBezTo>
                  <a:cubicBezTo>
                    <a:pt x="5571" y="3422"/>
                    <a:pt x="6538" y="2821"/>
                    <a:pt x="6772" y="1854"/>
                  </a:cubicBezTo>
                  <a:cubicBezTo>
                    <a:pt x="6872" y="1254"/>
                    <a:pt x="6738" y="620"/>
                    <a:pt x="6372" y="120"/>
                  </a:cubicBezTo>
                  <a:cubicBezTo>
                    <a:pt x="6319" y="35"/>
                    <a:pt x="6246" y="1"/>
                    <a:pt x="6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7"/>
            <p:cNvSpPr/>
            <p:nvPr/>
          </p:nvSpPr>
          <p:spPr>
            <a:xfrm>
              <a:off x="3740228" y="905034"/>
              <a:ext cx="226358" cy="274883"/>
            </a:xfrm>
            <a:custGeom>
              <a:rect b="b" l="l" r="r" t="t"/>
              <a:pathLst>
                <a:path extrusionOk="0" h="3971" w="3270">
                  <a:moveTo>
                    <a:pt x="1735" y="1"/>
                  </a:moveTo>
                  <a:cubicBezTo>
                    <a:pt x="1635" y="1"/>
                    <a:pt x="1535" y="34"/>
                    <a:pt x="1468" y="101"/>
                  </a:cubicBezTo>
                  <a:cubicBezTo>
                    <a:pt x="1402" y="167"/>
                    <a:pt x="1235" y="334"/>
                    <a:pt x="1302" y="1268"/>
                  </a:cubicBezTo>
                  <a:cubicBezTo>
                    <a:pt x="1068" y="901"/>
                    <a:pt x="801" y="568"/>
                    <a:pt x="568" y="534"/>
                  </a:cubicBezTo>
                  <a:cubicBezTo>
                    <a:pt x="468" y="534"/>
                    <a:pt x="368" y="568"/>
                    <a:pt x="268" y="634"/>
                  </a:cubicBezTo>
                  <a:cubicBezTo>
                    <a:pt x="101" y="768"/>
                    <a:pt x="1" y="1101"/>
                    <a:pt x="635" y="2336"/>
                  </a:cubicBezTo>
                  <a:cubicBezTo>
                    <a:pt x="534" y="2436"/>
                    <a:pt x="434" y="2536"/>
                    <a:pt x="434" y="2703"/>
                  </a:cubicBezTo>
                  <a:cubicBezTo>
                    <a:pt x="434" y="3003"/>
                    <a:pt x="568" y="3303"/>
                    <a:pt x="801" y="3503"/>
                  </a:cubicBezTo>
                  <a:cubicBezTo>
                    <a:pt x="1102" y="3770"/>
                    <a:pt x="1502" y="3937"/>
                    <a:pt x="1902" y="3970"/>
                  </a:cubicBezTo>
                  <a:cubicBezTo>
                    <a:pt x="2002" y="3970"/>
                    <a:pt x="2136" y="3970"/>
                    <a:pt x="2236" y="3937"/>
                  </a:cubicBezTo>
                  <a:cubicBezTo>
                    <a:pt x="2869" y="3803"/>
                    <a:pt x="3236" y="2703"/>
                    <a:pt x="3270" y="2169"/>
                  </a:cubicBezTo>
                  <a:cubicBezTo>
                    <a:pt x="3270" y="2035"/>
                    <a:pt x="3236" y="1902"/>
                    <a:pt x="3136" y="1835"/>
                  </a:cubicBezTo>
                  <a:cubicBezTo>
                    <a:pt x="2999" y="1753"/>
                    <a:pt x="2839" y="1693"/>
                    <a:pt x="2694" y="1693"/>
                  </a:cubicBezTo>
                  <a:cubicBezTo>
                    <a:pt x="2663" y="1693"/>
                    <a:pt x="2632" y="1696"/>
                    <a:pt x="2603" y="1702"/>
                  </a:cubicBezTo>
                  <a:cubicBezTo>
                    <a:pt x="2469" y="935"/>
                    <a:pt x="2169" y="34"/>
                    <a:pt x="1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7"/>
            <p:cNvSpPr/>
            <p:nvPr/>
          </p:nvSpPr>
          <p:spPr>
            <a:xfrm>
              <a:off x="3772554" y="1055108"/>
              <a:ext cx="124808" cy="69361"/>
            </a:xfrm>
            <a:custGeom>
              <a:rect b="b" l="l" r="r" t="t"/>
              <a:pathLst>
                <a:path extrusionOk="0" h="1002" w="1803">
                  <a:moveTo>
                    <a:pt x="868" y="1"/>
                  </a:moveTo>
                  <a:cubicBezTo>
                    <a:pt x="701" y="1"/>
                    <a:pt x="501" y="34"/>
                    <a:pt x="334" y="101"/>
                  </a:cubicBezTo>
                  <a:cubicBezTo>
                    <a:pt x="268" y="134"/>
                    <a:pt x="201" y="168"/>
                    <a:pt x="134" y="201"/>
                  </a:cubicBezTo>
                  <a:cubicBezTo>
                    <a:pt x="101" y="234"/>
                    <a:pt x="67" y="301"/>
                    <a:pt x="34" y="334"/>
                  </a:cubicBezTo>
                  <a:cubicBezTo>
                    <a:pt x="1" y="368"/>
                    <a:pt x="1" y="401"/>
                    <a:pt x="1" y="435"/>
                  </a:cubicBezTo>
                  <a:cubicBezTo>
                    <a:pt x="1" y="401"/>
                    <a:pt x="34" y="401"/>
                    <a:pt x="67" y="368"/>
                  </a:cubicBezTo>
                  <a:cubicBezTo>
                    <a:pt x="101" y="334"/>
                    <a:pt x="134" y="301"/>
                    <a:pt x="168" y="268"/>
                  </a:cubicBezTo>
                  <a:cubicBezTo>
                    <a:pt x="234" y="234"/>
                    <a:pt x="301" y="201"/>
                    <a:pt x="368" y="201"/>
                  </a:cubicBezTo>
                  <a:cubicBezTo>
                    <a:pt x="434" y="168"/>
                    <a:pt x="501" y="168"/>
                    <a:pt x="601" y="168"/>
                  </a:cubicBezTo>
                  <a:lnTo>
                    <a:pt x="868" y="168"/>
                  </a:lnTo>
                  <a:cubicBezTo>
                    <a:pt x="1035" y="168"/>
                    <a:pt x="1235" y="201"/>
                    <a:pt x="1402" y="301"/>
                  </a:cubicBezTo>
                  <a:cubicBezTo>
                    <a:pt x="1468" y="368"/>
                    <a:pt x="1502" y="401"/>
                    <a:pt x="1569" y="468"/>
                  </a:cubicBezTo>
                  <a:cubicBezTo>
                    <a:pt x="1569" y="535"/>
                    <a:pt x="1569" y="635"/>
                    <a:pt x="1569" y="701"/>
                  </a:cubicBezTo>
                  <a:cubicBezTo>
                    <a:pt x="1535" y="801"/>
                    <a:pt x="1335" y="801"/>
                    <a:pt x="1202" y="801"/>
                  </a:cubicBezTo>
                  <a:cubicBezTo>
                    <a:pt x="1102" y="801"/>
                    <a:pt x="968" y="768"/>
                    <a:pt x="868" y="735"/>
                  </a:cubicBezTo>
                  <a:lnTo>
                    <a:pt x="735" y="701"/>
                  </a:lnTo>
                  <a:cubicBezTo>
                    <a:pt x="701" y="701"/>
                    <a:pt x="701" y="735"/>
                    <a:pt x="701" y="735"/>
                  </a:cubicBezTo>
                  <a:cubicBezTo>
                    <a:pt x="668" y="768"/>
                    <a:pt x="668" y="801"/>
                    <a:pt x="701" y="801"/>
                  </a:cubicBezTo>
                  <a:cubicBezTo>
                    <a:pt x="868" y="902"/>
                    <a:pt x="1035" y="968"/>
                    <a:pt x="1202" y="1002"/>
                  </a:cubicBezTo>
                  <a:lnTo>
                    <a:pt x="1502" y="1002"/>
                  </a:lnTo>
                  <a:cubicBezTo>
                    <a:pt x="1602" y="968"/>
                    <a:pt x="1702" y="902"/>
                    <a:pt x="1769" y="768"/>
                  </a:cubicBezTo>
                  <a:cubicBezTo>
                    <a:pt x="1802" y="668"/>
                    <a:pt x="1802" y="535"/>
                    <a:pt x="1769" y="435"/>
                  </a:cubicBezTo>
                  <a:cubicBezTo>
                    <a:pt x="1702" y="301"/>
                    <a:pt x="1635" y="201"/>
                    <a:pt x="1502" y="134"/>
                  </a:cubicBezTo>
                  <a:cubicBezTo>
                    <a:pt x="1402" y="101"/>
                    <a:pt x="1302" y="68"/>
                    <a:pt x="1202" y="34"/>
                  </a:cubicBezTo>
                  <a:cubicBezTo>
                    <a:pt x="1102" y="1"/>
                    <a:pt x="1001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57"/>
          <p:cNvGrpSpPr/>
          <p:nvPr/>
        </p:nvGrpSpPr>
        <p:grpSpPr>
          <a:xfrm>
            <a:off x="4335340" y="2940818"/>
            <a:ext cx="415902" cy="546669"/>
            <a:chOff x="4335552" y="2940841"/>
            <a:chExt cx="472885" cy="621567"/>
          </a:xfrm>
        </p:grpSpPr>
        <p:grpSp>
          <p:nvGrpSpPr>
            <p:cNvPr id="582" name="Google Shape;582;p57"/>
            <p:cNvGrpSpPr/>
            <p:nvPr/>
          </p:nvGrpSpPr>
          <p:grpSpPr>
            <a:xfrm>
              <a:off x="4335552" y="2940841"/>
              <a:ext cx="472885" cy="621567"/>
              <a:chOff x="3723830" y="3250538"/>
              <a:chExt cx="916266" cy="1561335"/>
            </a:xfrm>
          </p:grpSpPr>
          <p:sp>
            <p:nvSpPr>
              <p:cNvPr id="583" name="Google Shape;583;p57"/>
              <p:cNvSpPr/>
              <p:nvPr/>
            </p:nvSpPr>
            <p:spPr>
              <a:xfrm>
                <a:off x="3956170" y="4656596"/>
                <a:ext cx="34093" cy="133020"/>
              </a:xfrm>
              <a:custGeom>
                <a:rect b="b" l="l" r="r" t="t"/>
                <a:pathLst>
                  <a:path extrusionOk="0" h="5080" w="1302">
                    <a:moveTo>
                      <a:pt x="1069" y="1"/>
                    </a:moveTo>
                    <a:cubicBezTo>
                      <a:pt x="969" y="1"/>
                      <a:pt x="895" y="66"/>
                      <a:pt x="868" y="176"/>
                    </a:cubicBezTo>
                    <a:cubicBezTo>
                      <a:pt x="834" y="310"/>
                      <a:pt x="0" y="3645"/>
                      <a:pt x="34" y="4879"/>
                    </a:cubicBezTo>
                    <a:cubicBezTo>
                      <a:pt x="34" y="4980"/>
                      <a:pt x="134" y="5080"/>
                      <a:pt x="267" y="5080"/>
                    </a:cubicBezTo>
                    <a:cubicBezTo>
                      <a:pt x="367" y="5080"/>
                      <a:pt x="467" y="4980"/>
                      <a:pt x="467" y="4879"/>
                    </a:cubicBezTo>
                    <a:cubicBezTo>
                      <a:pt x="434" y="3712"/>
                      <a:pt x="1268" y="310"/>
                      <a:pt x="1268" y="276"/>
                    </a:cubicBezTo>
                    <a:cubicBezTo>
                      <a:pt x="1301" y="143"/>
                      <a:pt x="1234" y="43"/>
                      <a:pt x="1134" y="9"/>
                    </a:cubicBezTo>
                    <a:cubicBezTo>
                      <a:pt x="1112" y="4"/>
                      <a:pt x="1090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57"/>
              <p:cNvSpPr/>
              <p:nvPr/>
            </p:nvSpPr>
            <p:spPr>
              <a:xfrm>
                <a:off x="3904768" y="4770422"/>
                <a:ext cx="63656" cy="25399"/>
              </a:xfrm>
              <a:custGeom>
                <a:rect b="b" l="l" r="r" t="t"/>
                <a:pathLst>
                  <a:path extrusionOk="0" h="970" w="2431">
                    <a:moveTo>
                      <a:pt x="1019" y="1"/>
                    </a:moveTo>
                    <a:cubicBezTo>
                      <a:pt x="577" y="1"/>
                      <a:pt x="175" y="131"/>
                      <a:pt x="95" y="466"/>
                    </a:cubicBezTo>
                    <a:cubicBezTo>
                      <a:pt x="1" y="787"/>
                      <a:pt x="679" y="970"/>
                      <a:pt x="1314" y="970"/>
                    </a:cubicBezTo>
                    <a:cubicBezTo>
                      <a:pt x="1798" y="970"/>
                      <a:pt x="2258" y="864"/>
                      <a:pt x="2330" y="633"/>
                    </a:cubicBezTo>
                    <a:cubicBezTo>
                      <a:pt x="2430" y="293"/>
                      <a:pt x="1680" y="1"/>
                      <a:pt x="1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57"/>
              <p:cNvSpPr/>
              <p:nvPr/>
            </p:nvSpPr>
            <p:spPr>
              <a:xfrm>
                <a:off x="4147452" y="4661885"/>
                <a:ext cx="26237" cy="133858"/>
              </a:xfrm>
              <a:custGeom>
                <a:rect b="b" l="l" r="r" t="t"/>
                <a:pathLst>
                  <a:path extrusionOk="0" h="5112" w="1002">
                    <a:moveTo>
                      <a:pt x="240" y="1"/>
                    </a:moveTo>
                    <a:cubicBezTo>
                      <a:pt x="227" y="1"/>
                      <a:pt x="214" y="3"/>
                      <a:pt x="201" y="7"/>
                    </a:cubicBezTo>
                    <a:cubicBezTo>
                      <a:pt x="67" y="7"/>
                      <a:pt x="0" y="108"/>
                      <a:pt x="0" y="208"/>
                    </a:cubicBezTo>
                    <a:cubicBezTo>
                      <a:pt x="0" y="374"/>
                      <a:pt x="167" y="3810"/>
                      <a:pt x="568" y="4978"/>
                    </a:cubicBezTo>
                    <a:cubicBezTo>
                      <a:pt x="601" y="5044"/>
                      <a:pt x="668" y="5111"/>
                      <a:pt x="768" y="5111"/>
                    </a:cubicBezTo>
                    <a:lnTo>
                      <a:pt x="834" y="5111"/>
                    </a:lnTo>
                    <a:cubicBezTo>
                      <a:pt x="934" y="5078"/>
                      <a:pt x="1001" y="4944"/>
                      <a:pt x="968" y="4844"/>
                    </a:cubicBezTo>
                    <a:cubicBezTo>
                      <a:pt x="601" y="3743"/>
                      <a:pt x="401" y="241"/>
                      <a:pt x="401" y="208"/>
                    </a:cubicBezTo>
                    <a:cubicBezTo>
                      <a:pt x="401" y="92"/>
                      <a:pt x="325" y="1"/>
                      <a:pt x="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57"/>
              <p:cNvSpPr/>
              <p:nvPr/>
            </p:nvSpPr>
            <p:spPr>
              <a:xfrm>
                <a:off x="4112835" y="4783855"/>
                <a:ext cx="58235" cy="28018"/>
              </a:xfrm>
              <a:custGeom>
                <a:rect b="b" l="l" r="r" t="t"/>
                <a:pathLst>
                  <a:path extrusionOk="0" h="1070" w="2224">
                    <a:moveTo>
                      <a:pt x="1505" y="0"/>
                    </a:moveTo>
                    <a:cubicBezTo>
                      <a:pt x="855" y="0"/>
                      <a:pt x="1" y="281"/>
                      <a:pt x="22" y="820"/>
                    </a:cubicBezTo>
                    <a:cubicBezTo>
                      <a:pt x="32" y="996"/>
                      <a:pt x="249" y="1069"/>
                      <a:pt x="543" y="1069"/>
                    </a:cubicBezTo>
                    <a:cubicBezTo>
                      <a:pt x="1194" y="1069"/>
                      <a:pt x="2223" y="710"/>
                      <a:pt x="2223" y="320"/>
                    </a:cubicBezTo>
                    <a:cubicBezTo>
                      <a:pt x="2223" y="105"/>
                      <a:pt x="1902" y="0"/>
                      <a:pt x="1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57"/>
              <p:cNvSpPr/>
              <p:nvPr/>
            </p:nvSpPr>
            <p:spPr>
              <a:xfrm>
                <a:off x="3723830" y="3387617"/>
                <a:ext cx="916266" cy="1318729"/>
              </a:xfrm>
              <a:custGeom>
                <a:rect b="b" l="l" r="r" t="t"/>
                <a:pathLst>
                  <a:path extrusionOk="0" h="50362" w="34992">
                    <a:moveTo>
                      <a:pt x="15812" y="11011"/>
                    </a:moveTo>
                    <a:cubicBezTo>
                      <a:pt x="17846" y="11011"/>
                      <a:pt x="19514" y="12446"/>
                      <a:pt x="19514" y="14180"/>
                    </a:cubicBezTo>
                    <a:cubicBezTo>
                      <a:pt x="19514" y="15948"/>
                      <a:pt x="17846" y="17382"/>
                      <a:pt x="15812" y="17382"/>
                    </a:cubicBezTo>
                    <a:cubicBezTo>
                      <a:pt x="13743" y="17382"/>
                      <a:pt x="12076" y="15948"/>
                      <a:pt x="12076" y="14180"/>
                    </a:cubicBezTo>
                    <a:cubicBezTo>
                      <a:pt x="12076" y="12446"/>
                      <a:pt x="13743" y="11011"/>
                      <a:pt x="15812" y="11011"/>
                    </a:cubicBezTo>
                    <a:close/>
                    <a:moveTo>
                      <a:pt x="17419" y="0"/>
                    </a:moveTo>
                    <a:cubicBezTo>
                      <a:pt x="16698" y="0"/>
                      <a:pt x="15951" y="44"/>
                      <a:pt x="15178" y="137"/>
                    </a:cubicBezTo>
                    <a:cubicBezTo>
                      <a:pt x="4036" y="1438"/>
                      <a:pt x="0" y="13013"/>
                      <a:pt x="4103" y="19584"/>
                    </a:cubicBezTo>
                    <a:cubicBezTo>
                      <a:pt x="8206" y="26122"/>
                      <a:pt x="15678" y="25088"/>
                      <a:pt x="15311" y="27423"/>
                    </a:cubicBezTo>
                    <a:cubicBezTo>
                      <a:pt x="14911" y="29725"/>
                      <a:pt x="5771" y="45869"/>
                      <a:pt x="9340" y="49172"/>
                    </a:cubicBezTo>
                    <a:cubicBezTo>
                      <a:pt x="10189" y="49955"/>
                      <a:pt x="11286" y="50361"/>
                      <a:pt x="12531" y="50361"/>
                    </a:cubicBezTo>
                    <a:cubicBezTo>
                      <a:pt x="15690" y="50361"/>
                      <a:pt x="19805" y="47742"/>
                      <a:pt x="23250" y="42000"/>
                    </a:cubicBezTo>
                    <a:cubicBezTo>
                      <a:pt x="28254" y="33661"/>
                      <a:pt x="34992" y="23420"/>
                      <a:pt x="31890" y="10811"/>
                    </a:cubicBezTo>
                    <a:cubicBezTo>
                      <a:pt x="30722" y="5957"/>
                      <a:pt x="25821" y="0"/>
                      <a:pt x="174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57"/>
              <p:cNvSpPr/>
              <p:nvPr/>
            </p:nvSpPr>
            <p:spPr>
              <a:xfrm>
                <a:off x="4226059" y="3250538"/>
                <a:ext cx="266432" cy="181200"/>
              </a:xfrm>
              <a:custGeom>
                <a:rect b="b" l="l" r="r" t="t"/>
                <a:pathLst>
                  <a:path extrusionOk="0" h="6920" w="10175">
                    <a:moveTo>
                      <a:pt x="6126" y="1"/>
                    </a:moveTo>
                    <a:cubicBezTo>
                      <a:pt x="5508" y="1"/>
                      <a:pt x="3236" y="2536"/>
                      <a:pt x="3236" y="2536"/>
                    </a:cubicBezTo>
                    <a:cubicBezTo>
                      <a:pt x="3236" y="2536"/>
                      <a:pt x="2061" y="124"/>
                      <a:pt x="1795" y="124"/>
                    </a:cubicBezTo>
                    <a:cubicBezTo>
                      <a:pt x="1785" y="124"/>
                      <a:pt x="1776" y="127"/>
                      <a:pt x="1769" y="135"/>
                    </a:cubicBezTo>
                    <a:cubicBezTo>
                      <a:pt x="1568" y="335"/>
                      <a:pt x="1" y="3837"/>
                      <a:pt x="101" y="4171"/>
                    </a:cubicBezTo>
                    <a:cubicBezTo>
                      <a:pt x="201" y="4371"/>
                      <a:pt x="2169" y="4438"/>
                      <a:pt x="4304" y="5205"/>
                    </a:cubicBezTo>
                    <a:cubicBezTo>
                      <a:pt x="6789" y="6106"/>
                      <a:pt x="7856" y="6920"/>
                      <a:pt x="8261" y="6920"/>
                    </a:cubicBezTo>
                    <a:cubicBezTo>
                      <a:pt x="8291" y="6920"/>
                      <a:pt x="8317" y="6915"/>
                      <a:pt x="8340" y="6906"/>
                    </a:cubicBezTo>
                    <a:cubicBezTo>
                      <a:pt x="8673" y="6806"/>
                      <a:pt x="10175" y="3103"/>
                      <a:pt x="9774" y="2570"/>
                    </a:cubicBezTo>
                    <a:cubicBezTo>
                      <a:pt x="9728" y="2502"/>
                      <a:pt x="9649" y="2472"/>
                      <a:pt x="9547" y="2472"/>
                    </a:cubicBezTo>
                    <a:cubicBezTo>
                      <a:pt x="8844" y="2472"/>
                      <a:pt x="7039" y="3871"/>
                      <a:pt x="7039" y="3871"/>
                    </a:cubicBezTo>
                    <a:cubicBezTo>
                      <a:pt x="7039" y="3871"/>
                      <a:pt x="6739" y="35"/>
                      <a:pt x="6138" y="1"/>
                    </a:cubicBezTo>
                    <a:cubicBezTo>
                      <a:pt x="6134" y="1"/>
                      <a:pt x="6131" y="1"/>
                      <a:pt x="6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57"/>
              <p:cNvSpPr/>
              <p:nvPr/>
            </p:nvSpPr>
            <p:spPr>
              <a:xfrm>
                <a:off x="3955279" y="3487094"/>
                <a:ext cx="85625" cy="73554"/>
              </a:xfrm>
              <a:custGeom>
                <a:rect b="b" l="l" r="r" t="t"/>
                <a:pathLst>
                  <a:path extrusionOk="0" h="2809" w="3270">
                    <a:moveTo>
                      <a:pt x="2897" y="1"/>
                    </a:moveTo>
                    <a:cubicBezTo>
                      <a:pt x="2811" y="1"/>
                      <a:pt x="2732" y="91"/>
                      <a:pt x="2703" y="207"/>
                    </a:cubicBezTo>
                    <a:lnTo>
                      <a:pt x="2703" y="441"/>
                    </a:lnTo>
                    <a:cubicBezTo>
                      <a:pt x="2703" y="641"/>
                      <a:pt x="2669" y="841"/>
                      <a:pt x="2603" y="1041"/>
                    </a:cubicBezTo>
                    <a:cubicBezTo>
                      <a:pt x="2603" y="1141"/>
                      <a:pt x="2536" y="1275"/>
                      <a:pt x="2503" y="1408"/>
                    </a:cubicBezTo>
                    <a:cubicBezTo>
                      <a:pt x="2469" y="1508"/>
                      <a:pt x="2403" y="1608"/>
                      <a:pt x="2303" y="1708"/>
                    </a:cubicBezTo>
                    <a:cubicBezTo>
                      <a:pt x="2236" y="1775"/>
                      <a:pt x="2136" y="1842"/>
                      <a:pt x="2036" y="1908"/>
                    </a:cubicBezTo>
                    <a:cubicBezTo>
                      <a:pt x="2019" y="1925"/>
                      <a:pt x="2002" y="1925"/>
                      <a:pt x="1981" y="1925"/>
                    </a:cubicBezTo>
                    <a:cubicBezTo>
                      <a:pt x="1961" y="1925"/>
                      <a:pt x="1936" y="1925"/>
                      <a:pt x="1902" y="1942"/>
                    </a:cubicBezTo>
                    <a:lnTo>
                      <a:pt x="1469" y="1942"/>
                    </a:lnTo>
                    <a:cubicBezTo>
                      <a:pt x="1402" y="1942"/>
                      <a:pt x="1369" y="1908"/>
                      <a:pt x="1302" y="1908"/>
                    </a:cubicBezTo>
                    <a:cubicBezTo>
                      <a:pt x="1235" y="1908"/>
                      <a:pt x="1202" y="1842"/>
                      <a:pt x="1135" y="1842"/>
                    </a:cubicBezTo>
                    <a:cubicBezTo>
                      <a:pt x="1102" y="1808"/>
                      <a:pt x="1068" y="1775"/>
                      <a:pt x="1002" y="1742"/>
                    </a:cubicBezTo>
                    <a:cubicBezTo>
                      <a:pt x="935" y="1642"/>
                      <a:pt x="868" y="1541"/>
                      <a:pt x="801" y="1441"/>
                    </a:cubicBezTo>
                    <a:cubicBezTo>
                      <a:pt x="768" y="1341"/>
                      <a:pt x="701" y="1241"/>
                      <a:pt x="668" y="1108"/>
                    </a:cubicBezTo>
                    <a:cubicBezTo>
                      <a:pt x="635" y="908"/>
                      <a:pt x="601" y="707"/>
                      <a:pt x="568" y="507"/>
                    </a:cubicBezTo>
                    <a:lnTo>
                      <a:pt x="568" y="341"/>
                    </a:lnTo>
                    <a:cubicBezTo>
                      <a:pt x="568" y="341"/>
                      <a:pt x="568" y="307"/>
                      <a:pt x="568" y="274"/>
                    </a:cubicBezTo>
                    <a:lnTo>
                      <a:pt x="535" y="307"/>
                    </a:lnTo>
                    <a:cubicBezTo>
                      <a:pt x="516" y="177"/>
                      <a:pt x="425" y="109"/>
                      <a:pt x="330" y="109"/>
                    </a:cubicBezTo>
                    <a:cubicBezTo>
                      <a:pt x="256" y="109"/>
                      <a:pt x="179" y="152"/>
                      <a:pt x="134" y="240"/>
                    </a:cubicBezTo>
                    <a:lnTo>
                      <a:pt x="101" y="307"/>
                    </a:lnTo>
                    <a:cubicBezTo>
                      <a:pt x="101" y="374"/>
                      <a:pt x="68" y="441"/>
                      <a:pt x="68" y="507"/>
                    </a:cubicBezTo>
                    <a:cubicBezTo>
                      <a:pt x="34" y="741"/>
                      <a:pt x="1" y="1008"/>
                      <a:pt x="34" y="1241"/>
                    </a:cubicBezTo>
                    <a:cubicBezTo>
                      <a:pt x="34" y="1408"/>
                      <a:pt x="68" y="1575"/>
                      <a:pt x="134" y="1742"/>
                    </a:cubicBezTo>
                    <a:cubicBezTo>
                      <a:pt x="201" y="1942"/>
                      <a:pt x="301" y="2142"/>
                      <a:pt x="435" y="2309"/>
                    </a:cubicBezTo>
                    <a:cubicBezTo>
                      <a:pt x="501" y="2409"/>
                      <a:pt x="601" y="2475"/>
                      <a:pt x="701" y="2542"/>
                    </a:cubicBezTo>
                    <a:cubicBezTo>
                      <a:pt x="801" y="2609"/>
                      <a:pt x="902" y="2676"/>
                      <a:pt x="1035" y="2709"/>
                    </a:cubicBezTo>
                    <a:cubicBezTo>
                      <a:pt x="1135" y="2742"/>
                      <a:pt x="1235" y="2776"/>
                      <a:pt x="1369" y="2809"/>
                    </a:cubicBezTo>
                    <a:lnTo>
                      <a:pt x="1702" y="2809"/>
                    </a:lnTo>
                    <a:cubicBezTo>
                      <a:pt x="1802" y="2809"/>
                      <a:pt x="1902" y="2809"/>
                      <a:pt x="2002" y="2776"/>
                    </a:cubicBezTo>
                    <a:cubicBezTo>
                      <a:pt x="2136" y="2742"/>
                      <a:pt x="2269" y="2709"/>
                      <a:pt x="2369" y="2676"/>
                    </a:cubicBezTo>
                    <a:cubicBezTo>
                      <a:pt x="2503" y="2609"/>
                      <a:pt x="2603" y="2542"/>
                      <a:pt x="2669" y="2442"/>
                    </a:cubicBezTo>
                    <a:cubicBezTo>
                      <a:pt x="2770" y="2375"/>
                      <a:pt x="2836" y="2309"/>
                      <a:pt x="2903" y="2209"/>
                    </a:cubicBezTo>
                    <a:cubicBezTo>
                      <a:pt x="3036" y="2042"/>
                      <a:pt x="3136" y="1842"/>
                      <a:pt x="3170" y="1642"/>
                    </a:cubicBezTo>
                    <a:cubicBezTo>
                      <a:pt x="3203" y="1475"/>
                      <a:pt x="3237" y="1308"/>
                      <a:pt x="3237" y="1141"/>
                    </a:cubicBezTo>
                    <a:cubicBezTo>
                      <a:pt x="3270" y="908"/>
                      <a:pt x="3237" y="641"/>
                      <a:pt x="3203" y="407"/>
                    </a:cubicBezTo>
                    <a:cubicBezTo>
                      <a:pt x="3203" y="341"/>
                      <a:pt x="3170" y="240"/>
                      <a:pt x="3136" y="140"/>
                    </a:cubicBezTo>
                    <a:cubicBezTo>
                      <a:pt x="3103" y="74"/>
                      <a:pt x="3036" y="7"/>
                      <a:pt x="2936" y="7"/>
                    </a:cubicBezTo>
                    <a:cubicBezTo>
                      <a:pt x="2923" y="3"/>
                      <a:pt x="2910" y="1"/>
                      <a:pt x="28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57"/>
              <p:cNvSpPr/>
              <p:nvPr/>
            </p:nvSpPr>
            <p:spPr>
              <a:xfrm>
                <a:off x="3952661" y="3534017"/>
                <a:ext cx="29589" cy="36240"/>
              </a:xfrm>
              <a:custGeom>
                <a:rect b="b" l="l" r="r" t="t"/>
                <a:pathLst>
                  <a:path extrusionOk="0" h="1384" w="1130">
                    <a:moveTo>
                      <a:pt x="838" y="1"/>
                    </a:moveTo>
                    <a:cubicBezTo>
                      <a:pt x="778" y="1"/>
                      <a:pt x="716" y="25"/>
                      <a:pt x="668" y="83"/>
                    </a:cubicBezTo>
                    <a:lnTo>
                      <a:pt x="34" y="1050"/>
                    </a:lnTo>
                    <a:cubicBezTo>
                      <a:pt x="1" y="1150"/>
                      <a:pt x="1" y="1284"/>
                      <a:pt x="101" y="1351"/>
                    </a:cubicBezTo>
                    <a:cubicBezTo>
                      <a:pt x="134" y="1351"/>
                      <a:pt x="168" y="1384"/>
                      <a:pt x="234" y="1384"/>
                    </a:cubicBezTo>
                    <a:cubicBezTo>
                      <a:pt x="301" y="1384"/>
                      <a:pt x="368" y="1351"/>
                      <a:pt x="401" y="1284"/>
                    </a:cubicBezTo>
                    <a:lnTo>
                      <a:pt x="1035" y="317"/>
                    </a:lnTo>
                    <a:cubicBezTo>
                      <a:pt x="1130" y="150"/>
                      <a:pt x="988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57"/>
              <p:cNvSpPr/>
              <p:nvPr/>
            </p:nvSpPr>
            <p:spPr>
              <a:xfrm>
                <a:off x="3996338" y="3543156"/>
                <a:ext cx="10500" cy="41948"/>
              </a:xfrm>
              <a:custGeom>
                <a:rect b="b" l="l" r="r" t="t"/>
                <a:pathLst>
                  <a:path extrusionOk="0" h="1602" w="401">
                    <a:moveTo>
                      <a:pt x="201" y="1"/>
                    </a:moveTo>
                    <a:cubicBezTo>
                      <a:pt x="101" y="1"/>
                      <a:pt x="1" y="68"/>
                      <a:pt x="1" y="201"/>
                    </a:cubicBezTo>
                    <a:lnTo>
                      <a:pt x="1" y="1402"/>
                    </a:lnTo>
                    <a:cubicBezTo>
                      <a:pt x="1" y="1502"/>
                      <a:pt x="67" y="1602"/>
                      <a:pt x="201" y="1602"/>
                    </a:cubicBezTo>
                    <a:cubicBezTo>
                      <a:pt x="301" y="1602"/>
                      <a:pt x="401" y="1502"/>
                      <a:pt x="401" y="1402"/>
                    </a:cubicBezTo>
                    <a:lnTo>
                      <a:pt x="401" y="201"/>
                    </a:lnTo>
                    <a:cubicBezTo>
                      <a:pt x="401" y="68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57"/>
              <p:cNvSpPr/>
              <p:nvPr/>
            </p:nvSpPr>
            <p:spPr>
              <a:xfrm>
                <a:off x="4019930" y="3528859"/>
                <a:ext cx="32338" cy="34433"/>
              </a:xfrm>
              <a:custGeom>
                <a:rect b="b" l="l" r="r" t="t"/>
                <a:pathLst>
                  <a:path extrusionOk="0" h="1315" w="1235">
                    <a:moveTo>
                      <a:pt x="246" y="0"/>
                    </a:moveTo>
                    <a:cubicBezTo>
                      <a:pt x="197" y="0"/>
                      <a:pt x="145" y="17"/>
                      <a:pt x="100" y="47"/>
                    </a:cubicBezTo>
                    <a:cubicBezTo>
                      <a:pt x="34" y="113"/>
                      <a:pt x="0" y="247"/>
                      <a:pt x="67" y="347"/>
                    </a:cubicBezTo>
                    <a:lnTo>
                      <a:pt x="834" y="1247"/>
                    </a:lnTo>
                    <a:cubicBezTo>
                      <a:pt x="868" y="1281"/>
                      <a:pt x="934" y="1314"/>
                      <a:pt x="1001" y="1314"/>
                    </a:cubicBezTo>
                    <a:cubicBezTo>
                      <a:pt x="1034" y="1314"/>
                      <a:pt x="1068" y="1281"/>
                      <a:pt x="1134" y="1247"/>
                    </a:cubicBezTo>
                    <a:cubicBezTo>
                      <a:pt x="1201" y="1181"/>
                      <a:pt x="1235" y="1047"/>
                      <a:pt x="1134" y="981"/>
                    </a:cubicBezTo>
                    <a:lnTo>
                      <a:pt x="401" y="80"/>
                    </a:lnTo>
                    <a:cubicBezTo>
                      <a:pt x="364" y="25"/>
                      <a:pt x="307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57"/>
              <p:cNvSpPr/>
              <p:nvPr/>
            </p:nvSpPr>
            <p:spPr>
              <a:xfrm>
                <a:off x="4231296" y="3487251"/>
                <a:ext cx="85625" cy="74287"/>
              </a:xfrm>
              <a:custGeom>
                <a:rect b="b" l="l" r="r" t="t"/>
                <a:pathLst>
                  <a:path extrusionOk="0" h="2837" w="3270">
                    <a:moveTo>
                      <a:pt x="2970" y="1"/>
                    </a:moveTo>
                    <a:cubicBezTo>
                      <a:pt x="2836" y="1"/>
                      <a:pt x="2736" y="101"/>
                      <a:pt x="2736" y="201"/>
                    </a:cubicBezTo>
                    <a:lnTo>
                      <a:pt x="2736" y="435"/>
                    </a:lnTo>
                    <a:cubicBezTo>
                      <a:pt x="2703" y="635"/>
                      <a:pt x="2669" y="835"/>
                      <a:pt x="2636" y="1035"/>
                    </a:cubicBezTo>
                    <a:cubicBezTo>
                      <a:pt x="2603" y="1168"/>
                      <a:pt x="2569" y="1302"/>
                      <a:pt x="2503" y="1402"/>
                    </a:cubicBezTo>
                    <a:cubicBezTo>
                      <a:pt x="2469" y="1535"/>
                      <a:pt x="2402" y="1636"/>
                      <a:pt x="2336" y="1736"/>
                    </a:cubicBezTo>
                    <a:cubicBezTo>
                      <a:pt x="2236" y="1802"/>
                      <a:pt x="2169" y="1869"/>
                      <a:pt x="2069" y="1936"/>
                    </a:cubicBezTo>
                    <a:cubicBezTo>
                      <a:pt x="2036" y="1952"/>
                      <a:pt x="2011" y="1952"/>
                      <a:pt x="1990" y="1952"/>
                    </a:cubicBezTo>
                    <a:cubicBezTo>
                      <a:pt x="1969" y="1952"/>
                      <a:pt x="1952" y="1952"/>
                      <a:pt x="1935" y="1969"/>
                    </a:cubicBezTo>
                    <a:lnTo>
                      <a:pt x="1502" y="1969"/>
                    </a:lnTo>
                    <a:cubicBezTo>
                      <a:pt x="1435" y="1969"/>
                      <a:pt x="1368" y="1936"/>
                      <a:pt x="1302" y="1936"/>
                    </a:cubicBezTo>
                    <a:cubicBezTo>
                      <a:pt x="1235" y="1902"/>
                      <a:pt x="1202" y="1902"/>
                      <a:pt x="1168" y="1869"/>
                    </a:cubicBezTo>
                    <a:cubicBezTo>
                      <a:pt x="1102" y="1836"/>
                      <a:pt x="1068" y="1802"/>
                      <a:pt x="1035" y="1769"/>
                    </a:cubicBezTo>
                    <a:cubicBezTo>
                      <a:pt x="935" y="1669"/>
                      <a:pt x="868" y="1569"/>
                      <a:pt x="835" y="1469"/>
                    </a:cubicBezTo>
                    <a:cubicBezTo>
                      <a:pt x="768" y="1369"/>
                      <a:pt x="735" y="1235"/>
                      <a:pt x="701" y="1135"/>
                    </a:cubicBezTo>
                    <a:cubicBezTo>
                      <a:pt x="635" y="935"/>
                      <a:pt x="601" y="735"/>
                      <a:pt x="601" y="535"/>
                    </a:cubicBezTo>
                    <a:lnTo>
                      <a:pt x="601" y="368"/>
                    </a:lnTo>
                    <a:cubicBezTo>
                      <a:pt x="601" y="335"/>
                      <a:pt x="601" y="335"/>
                      <a:pt x="601" y="301"/>
                    </a:cubicBezTo>
                    <a:lnTo>
                      <a:pt x="534" y="301"/>
                    </a:lnTo>
                    <a:cubicBezTo>
                      <a:pt x="516" y="193"/>
                      <a:pt x="420" y="133"/>
                      <a:pt x="320" y="133"/>
                    </a:cubicBezTo>
                    <a:cubicBezTo>
                      <a:pt x="235" y="133"/>
                      <a:pt x="147" y="176"/>
                      <a:pt x="101" y="268"/>
                    </a:cubicBezTo>
                    <a:lnTo>
                      <a:pt x="101" y="335"/>
                    </a:lnTo>
                    <a:cubicBezTo>
                      <a:pt x="67" y="368"/>
                      <a:pt x="34" y="435"/>
                      <a:pt x="34" y="535"/>
                    </a:cubicBezTo>
                    <a:cubicBezTo>
                      <a:pt x="1" y="768"/>
                      <a:pt x="1" y="1002"/>
                      <a:pt x="1" y="1269"/>
                    </a:cubicBezTo>
                    <a:cubicBezTo>
                      <a:pt x="34" y="1435"/>
                      <a:pt x="67" y="1602"/>
                      <a:pt x="101" y="1769"/>
                    </a:cubicBezTo>
                    <a:cubicBezTo>
                      <a:pt x="168" y="1969"/>
                      <a:pt x="268" y="2169"/>
                      <a:pt x="434" y="2336"/>
                    </a:cubicBezTo>
                    <a:cubicBezTo>
                      <a:pt x="501" y="2403"/>
                      <a:pt x="601" y="2469"/>
                      <a:pt x="701" y="2570"/>
                    </a:cubicBezTo>
                    <a:cubicBezTo>
                      <a:pt x="801" y="2636"/>
                      <a:pt x="901" y="2670"/>
                      <a:pt x="1001" y="2736"/>
                    </a:cubicBezTo>
                    <a:cubicBezTo>
                      <a:pt x="1102" y="2770"/>
                      <a:pt x="1235" y="2803"/>
                      <a:pt x="1335" y="2803"/>
                    </a:cubicBezTo>
                    <a:lnTo>
                      <a:pt x="1502" y="2836"/>
                    </a:lnTo>
                    <a:lnTo>
                      <a:pt x="1702" y="2836"/>
                    </a:lnTo>
                    <a:cubicBezTo>
                      <a:pt x="1802" y="2836"/>
                      <a:pt x="1902" y="2803"/>
                      <a:pt x="2002" y="2803"/>
                    </a:cubicBezTo>
                    <a:cubicBezTo>
                      <a:pt x="2136" y="2770"/>
                      <a:pt x="2269" y="2736"/>
                      <a:pt x="2369" y="2670"/>
                    </a:cubicBezTo>
                    <a:cubicBezTo>
                      <a:pt x="2503" y="2636"/>
                      <a:pt x="2603" y="2570"/>
                      <a:pt x="2703" y="2469"/>
                    </a:cubicBezTo>
                    <a:cubicBezTo>
                      <a:pt x="2769" y="2403"/>
                      <a:pt x="2869" y="2303"/>
                      <a:pt x="2936" y="2203"/>
                    </a:cubicBezTo>
                    <a:cubicBezTo>
                      <a:pt x="3036" y="2036"/>
                      <a:pt x="3136" y="1869"/>
                      <a:pt x="3170" y="1669"/>
                    </a:cubicBezTo>
                    <a:cubicBezTo>
                      <a:pt x="3236" y="1502"/>
                      <a:pt x="3270" y="1335"/>
                      <a:pt x="3270" y="1168"/>
                    </a:cubicBezTo>
                    <a:cubicBezTo>
                      <a:pt x="3270" y="835"/>
                      <a:pt x="3236" y="501"/>
                      <a:pt x="3170" y="168"/>
                    </a:cubicBezTo>
                    <a:cubicBezTo>
                      <a:pt x="3136" y="68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57"/>
              <p:cNvSpPr/>
              <p:nvPr/>
            </p:nvSpPr>
            <p:spPr>
              <a:xfrm>
                <a:off x="4228678" y="3534384"/>
                <a:ext cx="28856" cy="35873"/>
              </a:xfrm>
              <a:custGeom>
                <a:rect b="b" l="l" r="r" t="t"/>
                <a:pathLst>
                  <a:path extrusionOk="0" h="1370" w="1102">
                    <a:moveTo>
                      <a:pt x="855" y="1"/>
                    </a:moveTo>
                    <a:cubicBezTo>
                      <a:pt x="786" y="1"/>
                      <a:pt x="723" y="38"/>
                      <a:pt x="701" y="102"/>
                    </a:cubicBezTo>
                    <a:lnTo>
                      <a:pt x="67" y="1070"/>
                    </a:lnTo>
                    <a:cubicBezTo>
                      <a:pt x="1" y="1170"/>
                      <a:pt x="34" y="1303"/>
                      <a:pt x="134" y="1337"/>
                    </a:cubicBezTo>
                    <a:cubicBezTo>
                      <a:pt x="134" y="1370"/>
                      <a:pt x="201" y="1370"/>
                      <a:pt x="234" y="1370"/>
                    </a:cubicBezTo>
                    <a:cubicBezTo>
                      <a:pt x="301" y="1370"/>
                      <a:pt x="368" y="1337"/>
                      <a:pt x="401" y="1303"/>
                    </a:cubicBezTo>
                    <a:lnTo>
                      <a:pt x="1035" y="336"/>
                    </a:lnTo>
                    <a:cubicBezTo>
                      <a:pt x="1101" y="236"/>
                      <a:pt x="1068" y="102"/>
                      <a:pt x="968" y="36"/>
                    </a:cubicBezTo>
                    <a:cubicBezTo>
                      <a:pt x="933" y="12"/>
                      <a:pt x="893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57"/>
              <p:cNvSpPr/>
              <p:nvPr/>
            </p:nvSpPr>
            <p:spPr>
              <a:xfrm>
                <a:off x="4272355" y="3544046"/>
                <a:ext cx="10500" cy="41948"/>
              </a:xfrm>
              <a:custGeom>
                <a:rect b="b" l="l" r="r" t="t"/>
                <a:pathLst>
                  <a:path extrusionOk="0" h="1602" w="401">
                    <a:moveTo>
                      <a:pt x="201" y="0"/>
                    </a:moveTo>
                    <a:cubicBezTo>
                      <a:pt x="101" y="0"/>
                      <a:pt x="1" y="67"/>
                      <a:pt x="1" y="200"/>
                    </a:cubicBezTo>
                    <a:lnTo>
                      <a:pt x="1" y="1401"/>
                    </a:lnTo>
                    <a:cubicBezTo>
                      <a:pt x="1" y="1501"/>
                      <a:pt x="101" y="1601"/>
                      <a:pt x="201" y="1601"/>
                    </a:cubicBezTo>
                    <a:cubicBezTo>
                      <a:pt x="334" y="1601"/>
                      <a:pt x="401" y="1501"/>
                      <a:pt x="401" y="1401"/>
                    </a:cubicBezTo>
                    <a:lnTo>
                      <a:pt x="401" y="200"/>
                    </a:lnTo>
                    <a:cubicBezTo>
                      <a:pt x="401" y="67"/>
                      <a:pt x="301" y="0"/>
                      <a:pt x="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57"/>
              <p:cNvSpPr/>
              <p:nvPr/>
            </p:nvSpPr>
            <p:spPr>
              <a:xfrm>
                <a:off x="4295947" y="3529278"/>
                <a:ext cx="32338" cy="34878"/>
              </a:xfrm>
              <a:custGeom>
                <a:rect b="b" l="l" r="r" t="t"/>
                <a:pathLst>
                  <a:path extrusionOk="0" h="1332" w="1235">
                    <a:moveTo>
                      <a:pt x="247" y="1"/>
                    </a:moveTo>
                    <a:cubicBezTo>
                      <a:pt x="197" y="1"/>
                      <a:pt x="145" y="19"/>
                      <a:pt x="100" y="64"/>
                    </a:cubicBezTo>
                    <a:cubicBezTo>
                      <a:pt x="34" y="131"/>
                      <a:pt x="0" y="264"/>
                      <a:pt x="100" y="364"/>
                    </a:cubicBezTo>
                    <a:lnTo>
                      <a:pt x="834" y="1231"/>
                    </a:lnTo>
                    <a:cubicBezTo>
                      <a:pt x="867" y="1298"/>
                      <a:pt x="934" y="1331"/>
                      <a:pt x="1001" y="1331"/>
                    </a:cubicBezTo>
                    <a:cubicBezTo>
                      <a:pt x="1034" y="1331"/>
                      <a:pt x="1101" y="1298"/>
                      <a:pt x="1134" y="1265"/>
                    </a:cubicBezTo>
                    <a:cubicBezTo>
                      <a:pt x="1201" y="1198"/>
                      <a:pt x="1234" y="1065"/>
                      <a:pt x="1168" y="965"/>
                    </a:cubicBezTo>
                    <a:lnTo>
                      <a:pt x="400" y="64"/>
                    </a:lnTo>
                    <a:cubicBezTo>
                      <a:pt x="364" y="27"/>
                      <a:pt x="307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57"/>
              <p:cNvSpPr/>
              <p:nvPr/>
            </p:nvSpPr>
            <p:spPr>
              <a:xfrm>
                <a:off x="4078559" y="3507073"/>
                <a:ext cx="110841" cy="49228"/>
              </a:xfrm>
              <a:custGeom>
                <a:rect b="b" l="l" r="r" t="t"/>
                <a:pathLst>
                  <a:path extrusionOk="0" h="1880" w="4233">
                    <a:moveTo>
                      <a:pt x="275" y="1"/>
                    </a:moveTo>
                    <a:cubicBezTo>
                      <a:pt x="134" y="1"/>
                      <a:pt x="0" y="124"/>
                      <a:pt x="63" y="311"/>
                    </a:cubicBezTo>
                    <a:cubicBezTo>
                      <a:pt x="63" y="308"/>
                      <a:pt x="63" y="306"/>
                      <a:pt x="64" y="306"/>
                    </a:cubicBezTo>
                    <a:cubicBezTo>
                      <a:pt x="70" y="306"/>
                      <a:pt x="100" y="426"/>
                      <a:pt x="130" y="545"/>
                    </a:cubicBezTo>
                    <a:cubicBezTo>
                      <a:pt x="196" y="712"/>
                      <a:pt x="296" y="912"/>
                      <a:pt x="430" y="1079"/>
                    </a:cubicBezTo>
                    <a:cubicBezTo>
                      <a:pt x="530" y="1179"/>
                      <a:pt x="630" y="1279"/>
                      <a:pt x="730" y="1379"/>
                    </a:cubicBezTo>
                    <a:cubicBezTo>
                      <a:pt x="864" y="1479"/>
                      <a:pt x="997" y="1579"/>
                      <a:pt x="1130" y="1646"/>
                    </a:cubicBezTo>
                    <a:cubicBezTo>
                      <a:pt x="1297" y="1746"/>
                      <a:pt x="1464" y="1813"/>
                      <a:pt x="1631" y="1846"/>
                    </a:cubicBezTo>
                    <a:cubicBezTo>
                      <a:pt x="1831" y="1879"/>
                      <a:pt x="1998" y="1879"/>
                      <a:pt x="2164" y="1879"/>
                    </a:cubicBezTo>
                    <a:lnTo>
                      <a:pt x="2431" y="1879"/>
                    </a:lnTo>
                    <a:cubicBezTo>
                      <a:pt x="2531" y="1879"/>
                      <a:pt x="2598" y="1879"/>
                      <a:pt x="2698" y="1846"/>
                    </a:cubicBezTo>
                    <a:cubicBezTo>
                      <a:pt x="2865" y="1813"/>
                      <a:pt x="3032" y="1746"/>
                      <a:pt x="3199" y="1646"/>
                    </a:cubicBezTo>
                    <a:cubicBezTo>
                      <a:pt x="3332" y="1579"/>
                      <a:pt x="3465" y="1479"/>
                      <a:pt x="3599" y="1379"/>
                    </a:cubicBezTo>
                    <a:cubicBezTo>
                      <a:pt x="3732" y="1279"/>
                      <a:pt x="3799" y="1179"/>
                      <a:pt x="3899" y="1045"/>
                    </a:cubicBezTo>
                    <a:cubicBezTo>
                      <a:pt x="4066" y="812"/>
                      <a:pt x="4199" y="545"/>
                      <a:pt x="4233" y="245"/>
                    </a:cubicBezTo>
                    <a:cubicBezTo>
                      <a:pt x="4233" y="104"/>
                      <a:pt x="4124" y="12"/>
                      <a:pt x="4008" y="12"/>
                    </a:cubicBezTo>
                    <a:cubicBezTo>
                      <a:pt x="3931" y="12"/>
                      <a:pt x="3852" y="52"/>
                      <a:pt x="3799" y="145"/>
                    </a:cubicBezTo>
                    <a:cubicBezTo>
                      <a:pt x="3699" y="311"/>
                      <a:pt x="3565" y="478"/>
                      <a:pt x="3399" y="612"/>
                    </a:cubicBezTo>
                    <a:cubicBezTo>
                      <a:pt x="3232" y="778"/>
                      <a:pt x="3065" y="879"/>
                      <a:pt x="2865" y="945"/>
                    </a:cubicBezTo>
                    <a:cubicBezTo>
                      <a:pt x="2765" y="979"/>
                      <a:pt x="2665" y="1012"/>
                      <a:pt x="2531" y="1045"/>
                    </a:cubicBezTo>
                    <a:cubicBezTo>
                      <a:pt x="2498" y="1045"/>
                      <a:pt x="2431" y="1045"/>
                      <a:pt x="2365" y="1079"/>
                    </a:cubicBezTo>
                    <a:lnTo>
                      <a:pt x="2164" y="1079"/>
                    </a:lnTo>
                    <a:cubicBezTo>
                      <a:pt x="2064" y="1079"/>
                      <a:pt x="1931" y="1045"/>
                      <a:pt x="1798" y="1045"/>
                    </a:cubicBezTo>
                    <a:cubicBezTo>
                      <a:pt x="1597" y="1012"/>
                      <a:pt x="1364" y="912"/>
                      <a:pt x="1197" y="812"/>
                    </a:cubicBezTo>
                    <a:cubicBezTo>
                      <a:pt x="1097" y="745"/>
                      <a:pt x="1030" y="678"/>
                      <a:pt x="930" y="612"/>
                    </a:cubicBezTo>
                    <a:cubicBezTo>
                      <a:pt x="830" y="512"/>
                      <a:pt x="697" y="411"/>
                      <a:pt x="597" y="278"/>
                    </a:cubicBezTo>
                    <a:lnTo>
                      <a:pt x="497" y="145"/>
                    </a:lnTo>
                    <a:cubicBezTo>
                      <a:pt x="447" y="45"/>
                      <a:pt x="35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57"/>
              <p:cNvSpPr/>
              <p:nvPr/>
            </p:nvSpPr>
            <p:spPr>
              <a:xfrm>
                <a:off x="3856588" y="3584947"/>
                <a:ext cx="132784" cy="114586"/>
              </a:xfrm>
              <a:custGeom>
                <a:rect b="b" l="l" r="r" t="t"/>
                <a:pathLst>
                  <a:path extrusionOk="0" h="4376" w="5071">
                    <a:moveTo>
                      <a:pt x="2883" y="0"/>
                    </a:moveTo>
                    <a:cubicBezTo>
                      <a:pt x="2351" y="0"/>
                      <a:pt x="1809" y="199"/>
                      <a:pt x="1368" y="640"/>
                    </a:cubicBezTo>
                    <a:cubicBezTo>
                      <a:pt x="1" y="2007"/>
                      <a:pt x="968" y="4376"/>
                      <a:pt x="2903" y="4376"/>
                    </a:cubicBezTo>
                    <a:cubicBezTo>
                      <a:pt x="4103" y="4376"/>
                      <a:pt x="5071" y="3375"/>
                      <a:pt x="5071" y="2208"/>
                    </a:cubicBezTo>
                    <a:cubicBezTo>
                      <a:pt x="5071" y="874"/>
                      <a:pt x="3999" y="0"/>
                      <a:pt x="2883" y="0"/>
                    </a:cubicBezTo>
                    <a:close/>
                  </a:path>
                </a:pathLst>
              </a:custGeom>
              <a:solidFill>
                <a:srgbClr val="F991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57"/>
              <p:cNvSpPr/>
              <p:nvPr/>
            </p:nvSpPr>
            <p:spPr>
              <a:xfrm>
                <a:off x="4274109" y="3587539"/>
                <a:ext cx="132784" cy="113748"/>
              </a:xfrm>
              <a:custGeom>
                <a:rect b="b" l="l" r="r" t="t"/>
                <a:pathLst>
                  <a:path extrusionOk="0" h="4344" w="5071">
                    <a:moveTo>
                      <a:pt x="2887" y="0"/>
                    </a:moveTo>
                    <a:cubicBezTo>
                      <a:pt x="2354" y="0"/>
                      <a:pt x="1810" y="198"/>
                      <a:pt x="1368" y="641"/>
                    </a:cubicBezTo>
                    <a:cubicBezTo>
                      <a:pt x="0" y="2009"/>
                      <a:pt x="968" y="4344"/>
                      <a:pt x="2902" y="4344"/>
                    </a:cubicBezTo>
                    <a:cubicBezTo>
                      <a:pt x="4103" y="4344"/>
                      <a:pt x="5071" y="3376"/>
                      <a:pt x="5071" y="2175"/>
                    </a:cubicBezTo>
                    <a:cubicBezTo>
                      <a:pt x="5071" y="866"/>
                      <a:pt x="4002" y="0"/>
                      <a:pt x="2887" y="0"/>
                    </a:cubicBezTo>
                    <a:close/>
                  </a:path>
                </a:pathLst>
              </a:custGeom>
              <a:solidFill>
                <a:srgbClr val="F991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0" name="Google Shape;600;p57"/>
            <p:cNvSpPr/>
            <p:nvPr/>
          </p:nvSpPr>
          <p:spPr>
            <a:xfrm>
              <a:off x="4492550" y="3078350"/>
              <a:ext cx="125100" cy="12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1" name="Google Shape;601;p57"/>
          <p:cNvSpPr/>
          <p:nvPr/>
        </p:nvSpPr>
        <p:spPr>
          <a:xfrm>
            <a:off x="4811305" y="1540012"/>
            <a:ext cx="193967" cy="134646"/>
          </a:xfrm>
          <a:custGeom>
            <a:rect b="b" l="l" r="r" t="t"/>
            <a:pathLst>
              <a:path extrusionOk="0" h="2120" w="3054">
                <a:moveTo>
                  <a:pt x="1091" y="0"/>
                </a:moveTo>
                <a:cubicBezTo>
                  <a:pt x="807" y="0"/>
                  <a:pt x="1035" y="1302"/>
                  <a:pt x="1035" y="1302"/>
                </a:cubicBezTo>
                <a:cubicBezTo>
                  <a:pt x="1035" y="1302"/>
                  <a:pt x="647" y="734"/>
                  <a:pt x="395" y="734"/>
                </a:cubicBezTo>
                <a:cubicBezTo>
                  <a:pt x="361" y="734"/>
                  <a:pt x="329" y="744"/>
                  <a:pt x="301" y="768"/>
                </a:cubicBezTo>
                <a:cubicBezTo>
                  <a:pt x="1" y="968"/>
                  <a:pt x="635" y="1969"/>
                  <a:pt x="1235" y="2102"/>
                </a:cubicBezTo>
                <a:cubicBezTo>
                  <a:pt x="1278" y="2114"/>
                  <a:pt x="1324" y="2119"/>
                  <a:pt x="1371" y="2119"/>
                </a:cubicBezTo>
                <a:cubicBezTo>
                  <a:pt x="2025" y="2119"/>
                  <a:pt x="3054" y="1117"/>
                  <a:pt x="2836" y="868"/>
                </a:cubicBezTo>
                <a:cubicBezTo>
                  <a:pt x="2803" y="830"/>
                  <a:pt x="2761" y="814"/>
                  <a:pt x="2715" y="814"/>
                </a:cubicBezTo>
                <a:cubicBezTo>
                  <a:pt x="2434" y="814"/>
                  <a:pt x="1969" y="1402"/>
                  <a:pt x="1969" y="1402"/>
                </a:cubicBezTo>
                <a:cubicBezTo>
                  <a:pt x="1969" y="1402"/>
                  <a:pt x="2269" y="234"/>
                  <a:pt x="2069" y="134"/>
                </a:cubicBezTo>
                <a:cubicBezTo>
                  <a:pt x="2058" y="130"/>
                  <a:pt x="2047" y="127"/>
                  <a:pt x="2036" y="127"/>
                </a:cubicBezTo>
                <a:cubicBezTo>
                  <a:pt x="1799" y="127"/>
                  <a:pt x="1435" y="1068"/>
                  <a:pt x="1435" y="1068"/>
                </a:cubicBezTo>
                <a:cubicBezTo>
                  <a:pt x="1435" y="1068"/>
                  <a:pt x="1368" y="34"/>
                  <a:pt x="1102" y="1"/>
                </a:cubicBezTo>
                <a:cubicBezTo>
                  <a:pt x="1098" y="0"/>
                  <a:pt x="1094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6"/>
          <p:cNvSpPr txBox="1"/>
          <p:nvPr>
            <p:ph type="title"/>
          </p:nvPr>
        </p:nvSpPr>
        <p:spPr>
          <a:xfrm>
            <a:off x="4885375" y="1287825"/>
            <a:ext cx="3434400" cy="6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The biggest number is</a:t>
            </a:r>
            <a:endParaRPr b="1" sz="4000"/>
          </a:p>
        </p:txBody>
      </p:sp>
      <p:sp>
        <p:nvSpPr>
          <p:cNvPr id="712" name="Google Shape;712;p66"/>
          <p:cNvSpPr txBox="1"/>
          <p:nvPr>
            <p:ph type="title"/>
          </p:nvPr>
        </p:nvSpPr>
        <p:spPr>
          <a:xfrm>
            <a:off x="4938075" y="4000175"/>
            <a:ext cx="3434400" cy="6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They go to the </a:t>
            </a:r>
            <a:r>
              <a:rPr b="1" lang="en" sz="3200">
                <a:highlight>
                  <a:srgbClr val="FFFF00"/>
                </a:highlight>
              </a:rPr>
              <a:t>top rooms</a:t>
            </a:r>
            <a:endParaRPr b="1" sz="3200">
              <a:highlight>
                <a:srgbClr val="FFFF00"/>
              </a:highlight>
            </a:endParaRPr>
          </a:p>
        </p:txBody>
      </p:sp>
      <p:sp>
        <p:nvSpPr>
          <p:cNvPr id="713" name="Google Shape;713;p66"/>
          <p:cNvSpPr/>
          <p:nvPr/>
        </p:nvSpPr>
        <p:spPr>
          <a:xfrm>
            <a:off x="4659625" y="2571750"/>
            <a:ext cx="560400" cy="415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4" name="Google Shape;714;p66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484813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66"/>
          <p:cNvGrpSpPr/>
          <p:nvPr/>
        </p:nvGrpSpPr>
        <p:grpSpPr>
          <a:xfrm>
            <a:off x="7180042" y="2543196"/>
            <a:ext cx="557526" cy="810024"/>
            <a:chOff x="4307635" y="2126055"/>
            <a:chExt cx="494436" cy="624584"/>
          </a:xfrm>
        </p:grpSpPr>
        <p:sp>
          <p:nvSpPr>
            <p:cNvPr id="716" name="Google Shape;716;p66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66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66"/>
          <p:cNvGrpSpPr/>
          <p:nvPr/>
        </p:nvGrpSpPr>
        <p:grpSpPr>
          <a:xfrm>
            <a:off x="6366433" y="2554338"/>
            <a:ext cx="549367" cy="787726"/>
            <a:chOff x="4307635" y="2126055"/>
            <a:chExt cx="494436" cy="624584"/>
          </a:xfrm>
        </p:grpSpPr>
        <p:sp>
          <p:nvSpPr>
            <p:cNvPr id="719" name="Google Shape;719;p66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66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66"/>
          <p:cNvGrpSpPr/>
          <p:nvPr/>
        </p:nvGrpSpPr>
        <p:grpSpPr>
          <a:xfrm>
            <a:off x="5572985" y="2523635"/>
            <a:ext cx="529230" cy="849130"/>
            <a:chOff x="3734895" y="2077875"/>
            <a:chExt cx="476312" cy="673272"/>
          </a:xfrm>
        </p:grpSpPr>
        <p:sp>
          <p:nvSpPr>
            <p:cNvPr id="722" name="Google Shape;722;p66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66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66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67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67"/>
          <p:cNvSpPr txBox="1"/>
          <p:nvPr>
            <p:ph type="title"/>
          </p:nvPr>
        </p:nvSpPr>
        <p:spPr>
          <a:xfrm>
            <a:off x="4916000" y="2374700"/>
            <a:ext cx="3434400" cy="6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The digits go to their rooms</a:t>
            </a:r>
            <a:endParaRPr b="1" sz="4000"/>
          </a:p>
        </p:txBody>
      </p:sp>
      <p:grpSp>
        <p:nvGrpSpPr>
          <p:cNvPr id="731" name="Google Shape;731;p67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732" name="Google Shape;732;p67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67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67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735" name="Google Shape;735;p67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67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67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738" name="Google Shape;738;p67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67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67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8"/>
          <p:cNvSpPr txBox="1"/>
          <p:nvPr>
            <p:ph type="title"/>
          </p:nvPr>
        </p:nvSpPr>
        <p:spPr>
          <a:xfrm>
            <a:off x="4885375" y="1287825"/>
            <a:ext cx="3434400" cy="6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The smallest number is</a:t>
            </a:r>
            <a:endParaRPr b="1" sz="4000"/>
          </a:p>
        </p:txBody>
      </p:sp>
      <p:sp>
        <p:nvSpPr>
          <p:cNvPr id="746" name="Google Shape;746;p68"/>
          <p:cNvSpPr txBox="1"/>
          <p:nvPr>
            <p:ph type="title"/>
          </p:nvPr>
        </p:nvSpPr>
        <p:spPr>
          <a:xfrm>
            <a:off x="4938075" y="4000175"/>
            <a:ext cx="3434400" cy="6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They go to the </a:t>
            </a:r>
            <a:r>
              <a:rPr b="1" lang="en" sz="3200">
                <a:highlight>
                  <a:schemeClr val="dk1"/>
                </a:highlight>
              </a:rPr>
              <a:t>bottom rooms</a:t>
            </a:r>
            <a:endParaRPr b="1" sz="3200">
              <a:highlight>
                <a:schemeClr val="dk1"/>
              </a:highlight>
            </a:endParaRPr>
          </a:p>
        </p:txBody>
      </p:sp>
      <p:sp>
        <p:nvSpPr>
          <p:cNvPr id="747" name="Google Shape;747;p68"/>
          <p:cNvSpPr/>
          <p:nvPr/>
        </p:nvSpPr>
        <p:spPr>
          <a:xfrm>
            <a:off x="3376400" y="3186025"/>
            <a:ext cx="1097100" cy="608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8" name="Google Shape;748;p68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68"/>
          <p:cNvSpPr/>
          <p:nvPr/>
        </p:nvSpPr>
        <p:spPr>
          <a:xfrm>
            <a:off x="4659613" y="3282325"/>
            <a:ext cx="560400" cy="415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0" name="Google Shape;750;p68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751" name="Google Shape;751;p68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68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68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754" name="Google Shape;754;p68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68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68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757" name="Google Shape;757;p68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68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68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68"/>
          <p:cNvGrpSpPr/>
          <p:nvPr/>
        </p:nvGrpSpPr>
        <p:grpSpPr>
          <a:xfrm>
            <a:off x="5565231" y="2571748"/>
            <a:ext cx="631537" cy="1022067"/>
            <a:chOff x="3109710" y="2095807"/>
            <a:chExt cx="543632" cy="654709"/>
          </a:xfrm>
        </p:grpSpPr>
        <p:sp>
          <p:nvSpPr>
            <p:cNvPr id="761" name="Google Shape;761;p68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68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68"/>
          <p:cNvGrpSpPr/>
          <p:nvPr/>
        </p:nvGrpSpPr>
        <p:grpSpPr>
          <a:xfrm>
            <a:off x="7128676" y="2608600"/>
            <a:ext cx="511242" cy="948389"/>
            <a:chOff x="5487436" y="2143197"/>
            <a:chExt cx="440081" cy="607513"/>
          </a:xfrm>
        </p:grpSpPr>
        <p:sp>
          <p:nvSpPr>
            <p:cNvPr id="764" name="Google Shape;764;p68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68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68"/>
          <p:cNvGrpSpPr/>
          <p:nvPr/>
        </p:nvGrpSpPr>
        <p:grpSpPr>
          <a:xfrm>
            <a:off x="6415562" y="2633094"/>
            <a:ext cx="494141" cy="899280"/>
            <a:chOff x="7742165" y="2158146"/>
            <a:chExt cx="431677" cy="592372"/>
          </a:xfrm>
        </p:grpSpPr>
        <p:sp>
          <p:nvSpPr>
            <p:cNvPr id="767" name="Google Shape;767;p68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68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68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69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69"/>
          <p:cNvSpPr txBox="1"/>
          <p:nvPr>
            <p:ph type="title"/>
          </p:nvPr>
        </p:nvSpPr>
        <p:spPr>
          <a:xfrm>
            <a:off x="4916000" y="2374700"/>
            <a:ext cx="3434400" cy="6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The digits go to their rooms</a:t>
            </a:r>
            <a:endParaRPr b="1" sz="4000"/>
          </a:p>
        </p:txBody>
      </p:sp>
      <p:grpSp>
        <p:nvGrpSpPr>
          <p:cNvPr id="776" name="Google Shape;776;p69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777" name="Google Shape;777;p69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69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69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780" name="Google Shape;780;p69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69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69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783" name="Google Shape;783;p69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69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69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69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787" name="Google Shape;787;p69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69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69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790" name="Google Shape;790;p69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69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69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793" name="Google Shape;793;p69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69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69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oogle Shape;800;p70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1" name="Google Shape;801;p70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802" name="Google Shape;802;p70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0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70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805" name="Google Shape;805;p70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0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70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808" name="Google Shape;808;p70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0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0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70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812" name="Google Shape;812;p70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0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70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815" name="Google Shape;815;p70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0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70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818" name="Google Shape;818;p70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0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0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1" name="Google Shape;821;p70"/>
          <p:cNvSpPr txBox="1"/>
          <p:nvPr/>
        </p:nvSpPr>
        <p:spPr>
          <a:xfrm>
            <a:off x="4814400" y="2406125"/>
            <a:ext cx="3434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¡The numbers check the rooms and there is more than 1 digit in the rooms! </a:t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71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71"/>
          <p:cNvSpPr txBox="1"/>
          <p:nvPr>
            <p:ph type="title"/>
          </p:nvPr>
        </p:nvSpPr>
        <p:spPr>
          <a:xfrm>
            <a:off x="4916000" y="2374700"/>
            <a:ext cx="3434400" cy="6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Add the addition symbol to find the extra digits</a:t>
            </a:r>
            <a:endParaRPr b="1" sz="4000"/>
          </a:p>
        </p:txBody>
      </p:sp>
      <p:grpSp>
        <p:nvGrpSpPr>
          <p:cNvPr id="828" name="Google Shape;828;p71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829" name="Google Shape;829;p71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71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71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832" name="Google Shape;832;p71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1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71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835" name="Google Shape;835;p71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1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1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71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839" name="Google Shape;839;p71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1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71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842" name="Google Shape;842;p71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1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71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845" name="Google Shape;845;p71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1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71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48" name="Google Shape;84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72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4" name="Google Shape;854;p72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855" name="Google Shape;855;p72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2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72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858" name="Google Shape;858;p72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2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72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861" name="Google Shape;861;p72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2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2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72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865" name="Google Shape;865;p72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72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72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868" name="Google Shape;868;p72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72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72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871" name="Google Shape;871;p72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72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72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74" name="Google Shape;87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2"/>
          <p:cNvSpPr txBox="1"/>
          <p:nvPr/>
        </p:nvSpPr>
        <p:spPr>
          <a:xfrm>
            <a:off x="4916000" y="2222650"/>
            <a:ext cx="3434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ones count and the new number has two digits: </a:t>
            </a:r>
            <a:r>
              <a:rPr b="1" lang="en" sz="4000">
                <a:solidFill>
                  <a:srgbClr val="FF0000"/>
                </a:solidFill>
                <a:latin typeface="Righteous"/>
                <a:ea typeface="Righteous"/>
                <a:cs typeface="Righteous"/>
                <a:sym typeface="Righteous"/>
              </a:rPr>
              <a:t>12</a:t>
            </a:r>
            <a:endParaRPr b="1" sz="40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3"/>
          <p:cNvSpPr txBox="1"/>
          <p:nvPr>
            <p:ph idx="18" type="title"/>
          </p:nvPr>
        </p:nvSpPr>
        <p:spPr>
          <a:xfrm>
            <a:off x="713225" y="412301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/>
              <a:t>The Bellboy say: “Only </a:t>
            </a:r>
            <a:r>
              <a:rPr b="0" lang="en" sz="3300">
                <a:highlight>
                  <a:srgbClr val="FFFF00"/>
                </a:highlight>
              </a:rPr>
              <a:t>one</a:t>
            </a:r>
            <a:r>
              <a:rPr b="0" lang="en" sz="3300"/>
              <a:t> digit per room”</a:t>
            </a:r>
            <a:endParaRPr b="0" sz="3300"/>
          </a:p>
        </p:txBody>
      </p:sp>
      <p:pic>
        <p:nvPicPr>
          <p:cNvPr id="881" name="Google Shape;881;p73"/>
          <p:cNvPicPr preferRelativeResize="0"/>
          <p:nvPr/>
        </p:nvPicPr>
        <p:blipFill rotWithShape="1">
          <a:blip r:embed="rId3">
            <a:alphaModFix/>
          </a:blip>
          <a:srcRect b="3985" l="10338" r="10560" t="6239"/>
          <a:stretch/>
        </p:blipFill>
        <p:spPr>
          <a:xfrm>
            <a:off x="3048850" y="1607350"/>
            <a:ext cx="3046299" cy="33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600" y="3745625"/>
            <a:ext cx="2674399" cy="13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74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Google Shape;888;p74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889" name="Google Shape;889;p74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4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74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892" name="Google Shape;892;p74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74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74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895" name="Google Shape;895;p74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4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4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74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899" name="Google Shape;899;p74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4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74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902" name="Google Shape;902;p74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4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74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905" name="Google Shape;905;p74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4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4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08" name="Google Shape;90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74"/>
          <p:cNvSpPr txBox="1"/>
          <p:nvPr/>
        </p:nvSpPr>
        <p:spPr>
          <a:xfrm>
            <a:off x="4870075" y="838800"/>
            <a:ext cx="3434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Number: </a:t>
            </a:r>
            <a:r>
              <a:rPr b="1" lang="en" sz="4000">
                <a:solidFill>
                  <a:srgbClr val="FF0000"/>
                </a:solidFill>
                <a:latin typeface="Righteous"/>
                <a:ea typeface="Righteous"/>
                <a:cs typeface="Righteous"/>
                <a:sym typeface="Righteous"/>
              </a:rPr>
              <a:t>12</a:t>
            </a:r>
            <a:endParaRPr b="1" sz="40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910" name="Google Shape;910;p74"/>
          <p:cNvSpPr txBox="1"/>
          <p:nvPr/>
        </p:nvSpPr>
        <p:spPr>
          <a:xfrm>
            <a:off x="4870075" y="2184750"/>
            <a:ext cx="3434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one stays at the entrance </a:t>
            </a:r>
            <a:endParaRPr b="1" sz="40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grpSp>
        <p:nvGrpSpPr>
          <p:cNvPr id="911" name="Google Shape;911;p74"/>
          <p:cNvGrpSpPr/>
          <p:nvPr/>
        </p:nvGrpSpPr>
        <p:grpSpPr>
          <a:xfrm>
            <a:off x="3750587" y="3908425"/>
            <a:ext cx="413882" cy="590060"/>
            <a:chOff x="2570551" y="2117230"/>
            <a:chExt cx="466030" cy="633111"/>
          </a:xfrm>
        </p:grpSpPr>
        <p:sp>
          <p:nvSpPr>
            <p:cNvPr id="912" name="Google Shape;912;p74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4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74"/>
          <p:cNvGrpSpPr/>
          <p:nvPr/>
        </p:nvGrpSpPr>
        <p:grpSpPr>
          <a:xfrm>
            <a:off x="6217017" y="4207482"/>
            <a:ext cx="336369" cy="597735"/>
            <a:chOff x="938363" y="2111352"/>
            <a:chExt cx="359830" cy="639357"/>
          </a:xfrm>
        </p:grpSpPr>
        <p:sp>
          <p:nvSpPr>
            <p:cNvPr id="915" name="Google Shape;915;p74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4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921;p75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2" name="Google Shape;922;p75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923" name="Google Shape;923;p75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5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75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926" name="Google Shape;926;p75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5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75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929" name="Google Shape;929;p75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5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5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75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933" name="Google Shape;933;p75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5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75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936" name="Google Shape;936;p75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5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75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939" name="Google Shape;939;p75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5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5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2" name="Google Shape;94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5"/>
          <p:cNvSpPr txBox="1"/>
          <p:nvPr/>
        </p:nvSpPr>
        <p:spPr>
          <a:xfrm>
            <a:off x="4870075" y="838800"/>
            <a:ext cx="3434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Number: </a:t>
            </a:r>
            <a:r>
              <a:rPr b="1" lang="en" sz="4000">
                <a:solidFill>
                  <a:srgbClr val="FF0000"/>
                </a:solidFill>
                <a:latin typeface="Righteous"/>
                <a:ea typeface="Righteous"/>
                <a:cs typeface="Righteous"/>
                <a:sym typeface="Righteous"/>
              </a:rPr>
              <a:t>12</a:t>
            </a:r>
            <a:endParaRPr b="1" sz="40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grpSp>
        <p:nvGrpSpPr>
          <p:cNvPr id="944" name="Google Shape;944;p75"/>
          <p:cNvGrpSpPr/>
          <p:nvPr/>
        </p:nvGrpSpPr>
        <p:grpSpPr>
          <a:xfrm>
            <a:off x="3750587" y="3908425"/>
            <a:ext cx="413882" cy="590060"/>
            <a:chOff x="2570551" y="2117230"/>
            <a:chExt cx="466030" cy="633111"/>
          </a:xfrm>
        </p:grpSpPr>
        <p:sp>
          <p:nvSpPr>
            <p:cNvPr id="945" name="Google Shape;945;p75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5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75"/>
          <p:cNvGrpSpPr/>
          <p:nvPr/>
        </p:nvGrpSpPr>
        <p:grpSpPr>
          <a:xfrm>
            <a:off x="6492567" y="4309707"/>
            <a:ext cx="336369" cy="597735"/>
            <a:chOff x="938363" y="2111352"/>
            <a:chExt cx="359830" cy="639357"/>
          </a:xfrm>
        </p:grpSpPr>
        <p:sp>
          <p:nvSpPr>
            <p:cNvPr id="948" name="Google Shape;948;p75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5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0" name="Google Shape;950;p75"/>
          <p:cNvSpPr txBox="1"/>
          <p:nvPr/>
        </p:nvSpPr>
        <p:spPr>
          <a:xfrm>
            <a:off x="4661275" y="2222650"/>
            <a:ext cx="38520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ten uses </a:t>
            </a:r>
            <a:endParaRPr b="1" sz="36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elevator to go to the tens extra room</a:t>
            </a:r>
            <a:endParaRPr b="1" sz="36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8"/>
          <p:cNvSpPr txBox="1"/>
          <p:nvPr>
            <p:ph type="ctrTitle"/>
          </p:nvPr>
        </p:nvSpPr>
        <p:spPr>
          <a:xfrm>
            <a:off x="1366850" y="122925"/>
            <a:ext cx="7629000" cy="17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>
                <a:solidFill>
                  <a:schemeClr val="lt1"/>
                </a:solidFill>
              </a:rPr>
              <a:t>4.723 + 4.357</a:t>
            </a:r>
            <a:endParaRPr sz="8500">
              <a:solidFill>
                <a:schemeClr val="lt1"/>
              </a:solidFill>
            </a:endParaRPr>
          </a:p>
        </p:txBody>
      </p:sp>
      <p:sp>
        <p:nvSpPr>
          <p:cNvPr id="607" name="Google Shape;607;p58"/>
          <p:cNvSpPr txBox="1"/>
          <p:nvPr>
            <p:ph idx="1" type="subTitle"/>
          </p:nvPr>
        </p:nvSpPr>
        <p:spPr>
          <a:xfrm>
            <a:off x="-152925" y="1509100"/>
            <a:ext cx="60840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4000+700+20+3</a:t>
            </a:r>
            <a:endParaRPr sz="3300"/>
          </a:p>
        </p:txBody>
      </p:sp>
      <p:sp>
        <p:nvSpPr>
          <p:cNvPr id="608" name="Google Shape;608;p58"/>
          <p:cNvSpPr txBox="1"/>
          <p:nvPr/>
        </p:nvSpPr>
        <p:spPr>
          <a:xfrm>
            <a:off x="5358050" y="1629950"/>
            <a:ext cx="3637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Poppins"/>
                <a:ea typeface="Poppins"/>
                <a:cs typeface="Poppins"/>
                <a:sym typeface="Poppins"/>
              </a:rPr>
              <a:t>4000+300+50+7</a:t>
            </a:r>
            <a:endParaRPr sz="3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Google Shape;95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40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76"/>
          <p:cNvSpPr/>
          <p:nvPr/>
        </p:nvSpPr>
        <p:spPr>
          <a:xfrm>
            <a:off x="4010700" y="1944125"/>
            <a:ext cx="734700" cy="1500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76"/>
          <p:cNvGrpSpPr/>
          <p:nvPr/>
        </p:nvGrpSpPr>
        <p:grpSpPr>
          <a:xfrm>
            <a:off x="4133125" y="2284641"/>
            <a:ext cx="489873" cy="819273"/>
            <a:chOff x="938363" y="2111352"/>
            <a:chExt cx="359830" cy="639357"/>
          </a:xfrm>
        </p:grpSpPr>
        <p:sp>
          <p:nvSpPr>
            <p:cNvPr id="958" name="Google Shape;958;p76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6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60" name="Google Shape;960;p76" title="elevator-music-vanoss-gaming-background-music-hd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1499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Google Shape;965;p77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6" name="Google Shape;966;p77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967" name="Google Shape;967;p77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7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" name="Google Shape;969;p77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970" name="Google Shape;970;p77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7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77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973" name="Google Shape;973;p77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7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7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77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977" name="Google Shape;977;p77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7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77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980" name="Google Shape;980;p77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7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77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983" name="Google Shape;983;p77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7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7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86" name="Google Shape;98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7" name="Google Shape;987;p77"/>
          <p:cNvGrpSpPr/>
          <p:nvPr/>
        </p:nvGrpSpPr>
        <p:grpSpPr>
          <a:xfrm>
            <a:off x="3750587" y="3908425"/>
            <a:ext cx="413882" cy="590060"/>
            <a:chOff x="2570551" y="2117230"/>
            <a:chExt cx="466030" cy="633111"/>
          </a:xfrm>
        </p:grpSpPr>
        <p:sp>
          <p:nvSpPr>
            <p:cNvPr id="988" name="Google Shape;988;p77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7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77"/>
          <p:cNvGrpSpPr/>
          <p:nvPr/>
        </p:nvGrpSpPr>
        <p:grpSpPr>
          <a:xfrm>
            <a:off x="2592117" y="1681657"/>
            <a:ext cx="336369" cy="597735"/>
            <a:chOff x="938363" y="2111352"/>
            <a:chExt cx="359830" cy="639357"/>
          </a:xfrm>
        </p:grpSpPr>
        <p:sp>
          <p:nvSpPr>
            <p:cNvPr id="991" name="Google Shape;991;p77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7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3" name="Google Shape;993;p77"/>
          <p:cNvSpPr txBox="1"/>
          <p:nvPr/>
        </p:nvSpPr>
        <p:spPr>
          <a:xfrm>
            <a:off x="4996375" y="1541450"/>
            <a:ext cx="3434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tens count and the new number has two digits: </a:t>
            </a:r>
            <a:r>
              <a:rPr b="1" lang="en" sz="4000">
                <a:solidFill>
                  <a:srgbClr val="FF0000"/>
                </a:solidFill>
                <a:latin typeface="Righteous"/>
                <a:ea typeface="Righteous"/>
                <a:cs typeface="Righteous"/>
                <a:sym typeface="Righteous"/>
              </a:rPr>
              <a:t>15</a:t>
            </a:r>
            <a:endParaRPr b="1" sz="40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78"/>
          <p:cNvSpPr txBox="1"/>
          <p:nvPr>
            <p:ph idx="18" type="title"/>
          </p:nvPr>
        </p:nvSpPr>
        <p:spPr>
          <a:xfrm>
            <a:off x="713225" y="412301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/>
              <a:t>The Bellboy say: “Only </a:t>
            </a:r>
            <a:r>
              <a:rPr b="0" lang="en" sz="3300">
                <a:highlight>
                  <a:srgbClr val="FFFF00"/>
                </a:highlight>
              </a:rPr>
              <a:t>one</a:t>
            </a:r>
            <a:r>
              <a:rPr b="0" lang="en" sz="3300"/>
              <a:t> digit per room”</a:t>
            </a:r>
            <a:endParaRPr b="0" sz="3300"/>
          </a:p>
        </p:txBody>
      </p:sp>
      <p:pic>
        <p:nvPicPr>
          <p:cNvPr id="999" name="Google Shape;999;p78"/>
          <p:cNvPicPr preferRelativeResize="0"/>
          <p:nvPr/>
        </p:nvPicPr>
        <p:blipFill rotWithShape="1">
          <a:blip r:embed="rId3">
            <a:alphaModFix/>
          </a:blip>
          <a:srcRect b="3985" l="10338" r="10560" t="6239"/>
          <a:stretch/>
        </p:blipFill>
        <p:spPr>
          <a:xfrm>
            <a:off x="3048850" y="1607350"/>
            <a:ext cx="3046299" cy="33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600" y="3745625"/>
            <a:ext cx="2674399" cy="13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p79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6" name="Google Shape;1006;p79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1007" name="Google Shape;1007;p79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9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79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1010" name="Google Shape;1010;p79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9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79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1013" name="Google Shape;1013;p79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9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9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79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1017" name="Google Shape;1017;p79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9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79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1020" name="Google Shape;1020;p79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9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79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1023" name="Google Shape;1023;p79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9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9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26" name="Google Shape;1026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79"/>
          <p:cNvSpPr txBox="1"/>
          <p:nvPr/>
        </p:nvSpPr>
        <p:spPr>
          <a:xfrm>
            <a:off x="4870075" y="838800"/>
            <a:ext cx="3434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Number: </a:t>
            </a:r>
            <a:r>
              <a:rPr b="1" lang="en" sz="4000">
                <a:solidFill>
                  <a:srgbClr val="FF0000"/>
                </a:solidFill>
                <a:latin typeface="Righteous"/>
                <a:ea typeface="Righteous"/>
                <a:cs typeface="Righteous"/>
                <a:sym typeface="Righteous"/>
              </a:rPr>
              <a:t>15</a:t>
            </a:r>
            <a:endParaRPr b="1" sz="40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028" name="Google Shape;1028;p79"/>
          <p:cNvSpPr txBox="1"/>
          <p:nvPr/>
        </p:nvSpPr>
        <p:spPr>
          <a:xfrm>
            <a:off x="4870075" y="2184750"/>
            <a:ext cx="3434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one stays at the entrance </a:t>
            </a:r>
            <a:endParaRPr b="1" sz="40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grpSp>
        <p:nvGrpSpPr>
          <p:cNvPr id="1029" name="Google Shape;1029;p79"/>
          <p:cNvGrpSpPr/>
          <p:nvPr/>
        </p:nvGrpSpPr>
        <p:grpSpPr>
          <a:xfrm>
            <a:off x="3750587" y="3908425"/>
            <a:ext cx="413882" cy="590060"/>
            <a:chOff x="2570551" y="2117230"/>
            <a:chExt cx="466030" cy="633111"/>
          </a:xfrm>
        </p:grpSpPr>
        <p:sp>
          <p:nvSpPr>
            <p:cNvPr id="1030" name="Google Shape;1030;p79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9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79"/>
          <p:cNvGrpSpPr/>
          <p:nvPr/>
        </p:nvGrpSpPr>
        <p:grpSpPr>
          <a:xfrm>
            <a:off x="6217017" y="4207482"/>
            <a:ext cx="336369" cy="597735"/>
            <a:chOff x="938363" y="2111352"/>
            <a:chExt cx="359830" cy="639357"/>
          </a:xfrm>
        </p:grpSpPr>
        <p:sp>
          <p:nvSpPr>
            <p:cNvPr id="1033" name="Google Shape;1033;p79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9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79"/>
          <p:cNvGrpSpPr/>
          <p:nvPr/>
        </p:nvGrpSpPr>
        <p:grpSpPr>
          <a:xfrm>
            <a:off x="2592117" y="1650357"/>
            <a:ext cx="336369" cy="597735"/>
            <a:chOff x="938363" y="2111352"/>
            <a:chExt cx="359830" cy="639357"/>
          </a:xfrm>
        </p:grpSpPr>
        <p:sp>
          <p:nvSpPr>
            <p:cNvPr id="1036" name="Google Shape;1036;p79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9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79"/>
          <p:cNvGrpSpPr/>
          <p:nvPr/>
        </p:nvGrpSpPr>
        <p:grpSpPr>
          <a:xfrm>
            <a:off x="2592117" y="3921260"/>
            <a:ext cx="467439" cy="564375"/>
            <a:chOff x="4307635" y="2126055"/>
            <a:chExt cx="494436" cy="624584"/>
          </a:xfrm>
        </p:grpSpPr>
        <p:sp>
          <p:nvSpPr>
            <p:cNvPr id="1039" name="Google Shape;1039;p79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9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80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6" name="Google Shape;1046;p80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1047" name="Google Shape;1047;p80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80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80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1050" name="Google Shape;1050;p80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80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80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1053" name="Google Shape;1053;p80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80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80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80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1057" name="Google Shape;1057;p80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80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9" name="Google Shape;1059;p80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1060" name="Google Shape;1060;p80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80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80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1063" name="Google Shape;1063;p80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80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80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66" name="Google Shape;1066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80"/>
          <p:cNvSpPr txBox="1"/>
          <p:nvPr/>
        </p:nvSpPr>
        <p:spPr>
          <a:xfrm>
            <a:off x="4870075" y="838800"/>
            <a:ext cx="3434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Number: </a:t>
            </a:r>
            <a:r>
              <a:rPr b="1" lang="en" sz="4000">
                <a:solidFill>
                  <a:srgbClr val="FF0000"/>
                </a:solidFill>
                <a:latin typeface="Righteous"/>
                <a:ea typeface="Righteous"/>
                <a:cs typeface="Righteous"/>
                <a:sym typeface="Righteous"/>
              </a:rPr>
              <a:t>15</a:t>
            </a:r>
            <a:endParaRPr b="1" sz="40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grpSp>
        <p:nvGrpSpPr>
          <p:cNvPr id="1068" name="Google Shape;1068;p80"/>
          <p:cNvGrpSpPr/>
          <p:nvPr/>
        </p:nvGrpSpPr>
        <p:grpSpPr>
          <a:xfrm>
            <a:off x="3750587" y="3908425"/>
            <a:ext cx="413882" cy="590060"/>
            <a:chOff x="2570551" y="2117230"/>
            <a:chExt cx="466030" cy="633111"/>
          </a:xfrm>
        </p:grpSpPr>
        <p:sp>
          <p:nvSpPr>
            <p:cNvPr id="1069" name="Google Shape;1069;p80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80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80"/>
          <p:cNvGrpSpPr/>
          <p:nvPr/>
        </p:nvGrpSpPr>
        <p:grpSpPr>
          <a:xfrm>
            <a:off x="6579342" y="3775232"/>
            <a:ext cx="336369" cy="597735"/>
            <a:chOff x="938363" y="2111352"/>
            <a:chExt cx="359830" cy="639357"/>
          </a:xfrm>
        </p:grpSpPr>
        <p:sp>
          <p:nvSpPr>
            <p:cNvPr id="1072" name="Google Shape;1072;p80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80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4" name="Google Shape;1074;p80"/>
          <p:cNvSpPr txBox="1"/>
          <p:nvPr/>
        </p:nvSpPr>
        <p:spPr>
          <a:xfrm>
            <a:off x="4734750" y="1863225"/>
            <a:ext cx="38520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ten uses </a:t>
            </a:r>
            <a:endParaRPr b="1" sz="34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elevator to go to the hundreds extra room</a:t>
            </a:r>
            <a:endParaRPr b="1" sz="34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grpSp>
        <p:nvGrpSpPr>
          <p:cNvPr id="1075" name="Google Shape;1075;p80"/>
          <p:cNvGrpSpPr/>
          <p:nvPr/>
        </p:nvGrpSpPr>
        <p:grpSpPr>
          <a:xfrm>
            <a:off x="2657654" y="1700432"/>
            <a:ext cx="336369" cy="597735"/>
            <a:chOff x="938363" y="2111352"/>
            <a:chExt cx="359830" cy="639357"/>
          </a:xfrm>
        </p:grpSpPr>
        <p:sp>
          <p:nvSpPr>
            <p:cNvPr id="1076" name="Google Shape;1076;p80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80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80"/>
          <p:cNvGrpSpPr/>
          <p:nvPr/>
        </p:nvGrpSpPr>
        <p:grpSpPr>
          <a:xfrm>
            <a:off x="2592117" y="3921260"/>
            <a:ext cx="467439" cy="564375"/>
            <a:chOff x="4307635" y="2126055"/>
            <a:chExt cx="494436" cy="624584"/>
          </a:xfrm>
        </p:grpSpPr>
        <p:sp>
          <p:nvSpPr>
            <p:cNvPr id="1079" name="Google Shape;1079;p80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80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Google Shape;108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40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81"/>
          <p:cNvSpPr/>
          <p:nvPr/>
        </p:nvSpPr>
        <p:spPr>
          <a:xfrm>
            <a:off x="4010700" y="1944125"/>
            <a:ext cx="734700" cy="1500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7" name="Google Shape;1087;p81"/>
          <p:cNvGrpSpPr/>
          <p:nvPr/>
        </p:nvGrpSpPr>
        <p:grpSpPr>
          <a:xfrm>
            <a:off x="4133125" y="2284641"/>
            <a:ext cx="489873" cy="819273"/>
            <a:chOff x="938363" y="2111352"/>
            <a:chExt cx="359830" cy="639357"/>
          </a:xfrm>
        </p:grpSpPr>
        <p:sp>
          <p:nvSpPr>
            <p:cNvPr id="1088" name="Google Shape;1088;p81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81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0" name="Google Shape;1090;p81" title="elevator-music-vanoss-gaming-background-music-hd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1499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p82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6" name="Google Shape;1096;p82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1097" name="Google Shape;1097;p82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82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82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1100" name="Google Shape;1100;p82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82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2" name="Google Shape;1102;p82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1103" name="Google Shape;1103;p82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82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82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82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1107" name="Google Shape;1107;p82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82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82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1110" name="Google Shape;1110;p82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82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82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1113" name="Google Shape;1113;p82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82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82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16" name="Google Shape;1116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7" name="Google Shape;1117;p82"/>
          <p:cNvGrpSpPr/>
          <p:nvPr/>
        </p:nvGrpSpPr>
        <p:grpSpPr>
          <a:xfrm>
            <a:off x="3750587" y="3908425"/>
            <a:ext cx="413882" cy="590060"/>
            <a:chOff x="2570551" y="2117230"/>
            <a:chExt cx="466030" cy="633111"/>
          </a:xfrm>
        </p:grpSpPr>
        <p:sp>
          <p:nvSpPr>
            <p:cNvPr id="1118" name="Google Shape;1118;p82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82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82"/>
          <p:cNvGrpSpPr/>
          <p:nvPr/>
        </p:nvGrpSpPr>
        <p:grpSpPr>
          <a:xfrm>
            <a:off x="2592117" y="1681657"/>
            <a:ext cx="336369" cy="597735"/>
            <a:chOff x="938363" y="2111352"/>
            <a:chExt cx="359830" cy="639357"/>
          </a:xfrm>
        </p:grpSpPr>
        <p:sp>
          <p:nvSpPr>
            <p:cNvPr id="1121" name="Google Shape;1121;p82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82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3" name="Google Shape;1123;p82"/>
          <p:cNvSpPr txBox="1"/>
          <p:nvPr/>
        </p:nvSpPr>
        <p:spPr>
          <a:xfrm>
            <a:off x="4659625" y="1594700"/>
            <a:ext cx="38751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hundreds count and the new number has one digit: </a:t>
            </a:r>
            <a:r>
              <a:rPr b="1" lang="en" sz="3800">
                <a:solidFill>
                  <a:srgbClr val="FF0000"/>
                </a:solidFill>
                <a:latin typeface="Righteous"/>
                <a:ea typeface="Righteous"/>
                <a:cs typeface="Righteous"/>
                <a:sym typeface="Righteous"/>
              </a:rPr>
              <a:t>8</a:t>
            </a:r>
            <a:endParaRPr b="1" sz="38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grpSp>
        <p:nvGrpSpPr>
          <p:cNvPr id="1124" name="Google Shape;1124;p82"/>
          <p:cNvGrpSpPr/>
          <p:nvPr/>
        </p:nvGrpSpPr>
        <p:grpSpPr>
          <a:xfrm>
            <a:off x="2592117" y="3921260"/>
            <a:ext cx="467439" cy="564375"/>
            <a:chOff x="4307635" y="2126055"/>
            <a:chExt cx="494436" cy="624584"/>
          </a:xfrm>
        </p:grpSpPr>
        <p:sp>
          <p:nvSpPr>
            <p:cNvPr id="1125" name="Google Shape;1125;p82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82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82"/>
          <p:cNvGrpSpPr/>
          <p:nvPr/>
        </p:nvGrpSpPr>
        <p:grpSpPr>
          <a:xfrm>
            <a:off x="1507767" y="1681657"/>
            <a:ext cx="336369" cy="597735"/>
            <a:chOff x="938363" y="2111352"/>
            <a:chExt cx="359830" cy="639357"/>
          </a:xfrm>
        </p:grpSpPr>
        <p:sp>
          <p:nvSpPr>
            <p:cNvPr id="1128" name="Google Shape;1128;p82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82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83"/>
          <p:cNvSpPr txBox="1"/>
          <p:nvPr>
            <p:ph idx="18" type="title"/>
          </p:nvPr>
        </p:nvSpPr>
        <p:spPr>
          <a:xfrm>
            <a:off x="713225" y="412301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/>
              <a:t>The Bellboy say: “Only </a:t>
            </a:r>
            <a:r>
              <a:rPr b="0" lang="en" sz="3300">
                <a:highlight>
                  <a:srgbClr val="FFFF00"/>
                </a:highlight>
              </a:rPr>
              <a:t>one</a:t>
            </a:r>
            <a:r>
              <a:rPr b="0" lang="en" sz="3300"/>
              <a:t> digit per room”</a:t>
            </a:r>
            <a:endParaRPr b="0" sz="3300"/>
          </a:p>
        </p:txBody>
      </p:sp>
      <p:pic>
        <p:nvPicPr>
          <p:cNvPr id="1135" name="Google Shape;1135;p83"/>
          <p:cNvPicPr preferRelativeResize="0"/>
          <p:nvPr/>
        </p:nvPicPr>
        <p:blipFill rotWithShape="1">
          <a:blip r:embed="rId3">
            <a:alphaModFix/>
          </a:blip>
          <a:srcRect b="3985" l="10338" r="10560" t="6239"/>
          <a:stretch/>
        </p:blipFill>
        <p:spPr>
          <a:xfrm>
            <a:off x="3048850" y="1607350"/>
            <a:ext cx="3046299" cy="33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600" y="3745625"/>
            <a:ext cx="2674399" cy="13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84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2" name="Google Shape;1142;p84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1143" name="Google Shape;1143;p84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84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5" name="Google Shape;1145;p84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1146" name="Google Shape;1146;p84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84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84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1149" name="Google Shape;1149;p84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84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84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2" name="Google Shape;1152;p84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1153" name="Google Shape;1153;p84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84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5" name="Google Shape;1155;p84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1156" name="Google Shape;1156;p84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84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8" name="Google Shape;1158;p84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1159" name="Google Shape;1159;p84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84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84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62" name="Google Shape;1162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3" name="Google Shape;1163;p84"/>
          <p:cNvGrpSpPr/>
          <p:nvPr/>
        </p:nvGrpSpPr>
        <p:grpSpPr>
          <a:xfrm>
            <a:off x="3750587" y="3908425"/>
            <a:ext cx="413882" cy="590060"/>
            <a:chOff x="2570551" y="2117230"/>
            <a:chExt cx="466030" cy="633111"/>
          </a:xfrm>
        </p:grpSpPr>
        <p:sp>
          <p:nvSpPr>
            <p:cNvPr id="1164" name="Google Shape;1164;p84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84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6" name="Google Shape;1166;p84"/>
          <p:cNvGrpSpPr/>
          <p:nvPr/>
        </p:nvGrpSpPr>
        <p:grpSpPr>
          <a:xfrm>
            <a:off x="2592117" y="1681657"/>
            <a:ext cx="336369" cy="597735"/>
            <a:chOff x="938363" y="2111352"/>
            <a:chExt cx="359830" cy="639357"/>
          </a:xfrm>
        </p:grpSpPr>
        <p:sp>
          <p:nvSpPr>
            <p:cNvPr id="1167" name="Google Shape;1167;p84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84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9" name="Google Shape;1169;p84"/>
          <p:cNvGrpSpPr/>
          <p:nvPr/>
        </p:nvGrpSpPr>
        <p:grpSpPr>
          <a:xfrm>
            <a:off x="2592117" y="3921260"/>
            <a:ext cx="467439" cy="564375"/>
            <a:chOff x="4307635" y="2126055"/>
            <a:chExt cx="494436" cy="624584"/>
          </a:xfrm>
        </p:grpSpPr>
        <p:sp>
          <p:nvSpPr>
            <p:cNvPr id="1170" name="Google Shape;1170;p84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84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2" name="Google Shape;1172;p84"/>
          <p:cNvGrpSpPr/>
          <p:nvPr/>
        </p:nvGrpSpPr>
        <p:grpSpPr>
          <a:xfrm>
            <a:off x="1507767" y="1681657"/>
            <a:ext cx="336369" cy="597735"/>
            <a:chOff x="938363" y="2111352"/>
            <a:chExt cx="359830" cy="639357"/>
          </a:xfrm>
        </p:grpSpPr>
        <p:sp>
          <p:nvSpPr>
            <p:cNvPr id="1173" name="Google Shape;1173;p84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84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84"/>
          <p:cNvGrpSpPr/>
          <p:nvPr/>
        </p:nvGrpSpPr>
        <p:grpSpPr>
          <a:xfrm>
            <a:off x="1465268" y="3895373"/>
            <a:ext cx="512419" cy="616139"/>
            <a:chOff x="5997399" y="2091420"/>
            <a:chExt cx="548158" cy="659043"/>
          </a:xfrm>
        </p:grpSpPr>
        <p:sp>
          <p:nvSpPr>
            <p:cNvPr id="1176" name="Google Shape;1176;p84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84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84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84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0" name="Google Shape;1180;p84"/>
          <p:cNvSpPr txBox="1"/>
          <p:nvPr/>
        </p:nvSpPr>
        <p:spPr>
          <a:xfrm>
            <a:off x="4659625" y="1594700"/>
            <a:ext cx="38751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The one stays at the entrance</a:t>
            </a:r>
            <a:endParaRPr b="1" sz="38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85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539500"/>
            <a:ext cx="4659625" cy="417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6" name="Google Shape;1186;p85"/>
          <p:cNvGrpSpPr/>
          <p:nvPr/>
        </p:nvGrpSpPr>
        <p:grpSpPr>
          <a:xfrm>
            <a:off x="3750571" y="2402670"/>
            <a:ext cx="474411" cy="580426"/>
            <a:chOff x="4307635" y="2126055"/>
            <a:chExt cx="494436" cy="624584"/>
          </a:xfrm>
        </p:grpSpPr>
        <p:sp>
          <p:nvSpPr>
            <p:cNvPr id="1187" name="Google Shape;1187;p85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85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9" name="Google Shape;1189;p85"/>
          <p:cNvGrpSpPr/>
          <p:nvPr/>
        </p:nvGrpSpPr>
        <p:grpSpPr>
          <a:xfrm>
            <a:off x="2592117" y="2410698"/>
            <a:ext cx="467439" cy="564375"/>
            <a:chOff x="4307635" y="2126055"/>
            <a:chExt cx="494436" cy="624584"/>
          </a:xfrm>
        </p:grpSpPr>
        <p:sp>
          <p:nvSpPr>
            <p:cNvPr id="1190" name="Google Shape;1190;p85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85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85"/>
          <p:cNvGrpSpPr/>
          <p:nvPr/>
        </p:nvGrpSpPr>
        <p:grpSpPr>
          <a:xfrm>
            <a:off x="1450789" y="2374715"/>
            <a:ext cx="450305" cy="608368"/>
            <a:chOff x="3734895" y="2077875"/>
            <a:chExt cx="476312" cy="673272"/>
          </a:xfrm>
        </p:grpSpPr>
        <p:sp>
          <p:nvSpPr>
            <p:cNvPr id="1193" name="Google Shape;1193;p85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85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85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85"/>
          <p:cNvGrpSpPr/>
          <p:nvPr/>
        </p:nvGrpSpPr>
        <p:grpSpPr>
          <a:xfrm>
            <a:off x="1450790" y="3152170"/>
            <a:ext cx="541349" cy="608421"/>
            <a:chOff x="3109710" y="2095807"/>
            <a:chExt cx="543632" cy="654709"/>
          </a:xfrm>
        </p:grpSpPr>
        <p:sp>
          <p:nvSpPr>
            <p:cNvPr id="1197" name="Google Shape;1197;p85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85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9" name="Google Shape;1199;p85"/>
          <p:cNvGrpSpPr/>
          <p:nvPr/>
        </p:nvGrpSpPr>
        <p:grpSpPr>
          <a:xfrm>
            <a:off x="3768666" y="3210658"/>
            <a:ext cx="438233" cy="564562"/>
            <a:chOff x="5487436" y="2143197"/>
            <a:chExt cx="440081" cy="607513"/>
          </a:xfrm>
        </p:grpSpPr>
        <p:sp>
          <p:nvSpPr>
            <p:cNvPr id="1200" name="Google Shape;1200;p85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85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2" name="Google Shape;1202;p85"/>
          <p:cNvGrpSpPr/>
          <p:nvPr/>
        </p:nvGrpSpPr>
        <p:grpSpPr>
          <a:xfrm>
            <a:off x="2614037" y="3225281"/>
            <a:ext cx="423605" cy="535326"/>
            <a:chOff x="7742165" y="2158146"/>
            <a:chExt cx="431677" cy="592372"/>
          </a:xfrm>
        </p:grpSpPr>
        <p:sp>
          <p:nvSpPr>
            <p:cNvPr id="1203" name="Google Shape;1203;p85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85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85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06" name="Google Shape;1206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0" y="2831047"/>
            <a:ext cx="599400" cy="59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7" name="Google Shape;1207;p85"/>
          <p:cNvGrpSpPr/>
          <p:nvPr/>
        </p:nvGrpSpPr>
        <p:grpSpPr>
          <a:xfrm>
            <a:off x="3750587" y="3908425"/>
            <a:ext cx="413882" cy="590060"/>
            <a:chOff x="2570551" y="2117230"/>
            <a:chExt cx="466030" cy="633111"/>
          </a:xfrm>
        </p:grpSpPr>
        <p:sp>
          <p:nvSpPr>
            <p:cNvPr id="1208" name="Google Shape;1208;p85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85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0" name="Google Shape;1210;p85"/>
          <p:cNvGrpSpPr/>
          <p:nvPr/>
        </p:nvGrpSpPr>
        <p:grpSpPr>
          <a:xfrm>
            <a:off x="2592117" y="1681657"/>
            <a:ext cx="336369" cy="597735"/>
            <a:chOff x="938363" y="2111352"/>
            <a:chExt cx="359830" cy="639357"/>
          </a:xfrm>
        </p:grpSpPr>
        <p:sp>
          <p:nvSpPr>
            <p:cNvPr id="1211" name="Google Shape;1211;p85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85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85"/>
          <p:cNvGrpSpPr/>
          <p:nvPr/>
        </p:nvGrpSpPr>
        <p:grpSpPr>
          <a:xfrm>
            <a:off x="2592117" y="3921260"/>
            <a:ext cx="467439" cy="564375"/>
            <a:chOff x="4307635" y="2126055"/>
            <a:chExt cx="494436" cy="624584"/>
          </a:xfrm>
        </p:grpSpPr>
        <p:sp>
          <p:nvSpPr>
            <p:cNvPr id="1214" name="Google Shape;1214;p85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85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85"/>
          <p:cNvGrpSpPr/>
          <p:nvPr/>
        </p:nvGrpSpPr>
        <p:grpSpPr>
          <a:xfrm>
            <a:off x="1507767" y="1681657"/>
            <a:ext cx="336369" cy="597735"/>
            <a:chOff x="938363" y="2111352"/>
            <a:chExt cx="359830" cy="639357"/>
          </a:xfrm>
        </p:grpSpPr>
        <p:sp>
          <p:nvSpPr>
            <p:cNvPr id="1217" name="Google Shape;1217;p85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85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9" name="Google Shape;1219;p85"/>
          <p:cNvGrpSpPr/>
          <p:nvPr/>
        </p:nvGrpSpPr>
        <p:grpSpPr>
          <a:xfrm>
            <a:off x="1465268" y="3895373"/>
            <a:ext cx="512419" cy="616139"/>
            <a:chOff x="5997399" y="2091420"/>
            <a:chExt cx="548158" cy="659043"/>
          </a:xfrm>
        </p:grpSpPr>
        <p:sp>
          <p:nvSpPr>
            <p:cNvPr id="1220" name="Google Shape;1220;p85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85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85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85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4" name="Google Shape;1224;p85"/>
          <p:cNvSpPr txBox="1"/>
          <p:nvPr/>
        </p:nvSpPr>
        <p:spPr>
          <a:xfrm>
            <a:off x="4916000" y="1438425"/>
            <a:ext cx="34728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This is the </a:t>
            </a:r>
            <a:r>
              <a:rPr b="1" lang="en" sz="4500">
                <a:solidFill>
                  <a:srgbClr val="350052"/>
                </a:solidFill>
                <a:highlight>
                  <a:srgbClr val="FFFF00"/>
                </a:highlight>
                <a:latin typeface="Righteous"/>
                <a:ea typeface="Righteous"/>
                <a:cs typeface="Righteous"/>
                <a:sym typeface="Righteous"/>
              </a:rPr>
              <a:t>regrouping process</a:t>
            </a:r>
            <a:r>
              <a:rPr b="1" lang="en" sz="4500">
                <a:solidFill>
                  <a:srgbClr val="350052"/>
                </a:solidFill>
                <a:latin typeface="Righteous"/>
                <a:ea typeface="Righteous"/>
                <a:cs typeface="Righteous"/>
                <a:sym typeface="Righteous"/>
              </a:rPr>
              <a:t> in additions</a:t>
            </a:r>
            <a:endParaRPr b="1" sz="4500">
              <a:solidFill>
                <a:srgbClr val="35005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9"/>
          <p:cNvSpPr/>
          <p:nvPr/>
        </p:nvSpPr>
        <p:spPr>
          <a:xfrm>
            <a:off x="1815150" y="1854775"/>
            <a:ext cx="761700" cy="761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9"/>
          <p:cNvSpPr/>
          <p:nvPr/>
        </p:nvSpPr>
        <p:spPr>
          <a:xfrm>
            <a:off x="4128750" y="1854775"/>
            <a:ext cx="761700" cy="761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9"/>
          <p:cNvSpPr txBox="1"/>
          <p:nvPr>
            <p:ph type="title"/>
          </p:nvPr>
        </p:nvSpPr>
        <p:spPr>
          <a:xfrm>
            <a:off x="720000" y="852913"/>
            <a:ext cx="77040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Criteria</a:t>
            </a:r>
            <a:endParaRPr sz="3000">
              <a:solidFill>
                <a:schemeClr val="accent4"/>
              </a:solidFill>
            </a:endParaRPr>
          </a:p>
        </p:txBody>
      </p:sp>
      <p:sp>
        <p:nvSpPr>
          <p:cNvPr id="616" name="Google Shape;616;p59"/>
          <p:cNvSpPr txBox="1"/>
          <p:nvPr>
            <p:ph idx="1" type="subTitle"/>
          </p:nvPr>
        </p:nvSpPr>
        <p:spPr>
          <a:xfrm>
            <a:off x="1218825" y="2800350"/>
            <a:ext cx="2057400" cy="13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Recognizes the number value for thousands</a:t>
            </a:r>
            <a:endParaRPr sz="2000"/>
          </a:p>
        </p:txBody>
      </p:sp>
      <p:sp>
        <p:nvSpPr>
          <p:cNvPr id="617" name="Google Shape;617;p59"/>
          <p:cNvSpPr txBox="1"/>
          <p:nvPr>
            <p:ph idx="3" type="subTitle"/>
          </p:nvPr>
        </p:nvSpPr>
        <p:spPr>
          <a:xfrm>
            <a:off x="2883225" y="2800350"/>
            <a:ext cx="2668500" cy="56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Proposes strategies to achieve a goal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59"/>
          <p:cNvSpPr txBox="1"/>
          <p:nvPr>
            <p:ph idx="6" type="title"/>
          </p:nvPr>
        </p:nvSpPr>
        <p:spPr>
          <a:xfrm>
            <a:off x="4124250" y="1986625"/>
            <a:ext cx="770700" cy="4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02</a:t>
            </a:r>
            <a:endParaRPr sz="2500"/>
          </a:p>
        </p:txBody>
      </p:sp>
      <p:sp>
        <p:nvSpPr>
          <p:cNvPr id="619" name="Google Shape;619;p59"/>
          <p:cNvSpPr txBox="1"/>
          <p:nvPr>
            <p:ph idx="7" type="title"/>
          </p:nvPr>
        </p:nvSpPr>
        <p:spPr>
          <a:xfrm>
            <a:off x="1810650" y="1986625"/>
            <a:ext cx="770700" cy="4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01</a:t>
            </a:r>
            <a:endParaRPr sz="2500"/>
          </a:p>
        </p:txBody>
      </p:sp>
      <p:grpSp>
        <p:nvGrpSpPr>
          <p:cNvPr id="620" name="Google Shape;620;p59"/>
          <p:cNvGrpSpPr/>
          <p:nvPr/>
        </p:nvGrpSpPr>
        <p:grpSpPr>
          <a:xfrm>
            <a:off x="7248745" y="781636"/>
            <a:ext cx="587386" cy="562828"/>
            <a:chOff x="5789825" y="1572500"/>
            <a:chExt cx="675700" cy="647450"/>
          </a:xfrm>
        </p:grpSpPr>
        <p:sp>
          <p:nvSpPr>
            <p:cNvPr id="621" name="Google Shape;621;p59"/>
            <p:cNvSpPr/>
            <p:nvPr/>
          </p:nvSpPr>
          <p:spPr>
            <a:xfrm>
              <a:off x="5862075" y="1993475"/>
              <a:ext cx="226475" cy="226475"/>
            </a:xfrm>
            <a:custGeom>
              <a:rect b="b" l="l" r="r" t="t"/>
              <a:pathLst>
                <a:path extrusionOk="0" h="9059" w="9059">
                  <a:moveTo>
                    <a:pt x="4530" y="1"/>
                  </a:moveTo>
                  <a:cubicBezTo>
                    <a:pt x="2037" y="1"/>
                    <a:pt x="1" y="2037"/>
                    <a:pt x="1" y="4530"/>
                  </a:cubicBezTo>
                  <a:cubicBezTo>
                    <a:pt x="1" y="7022"/>
                    <a:pt x="2037" y="9059"/>
                    <a:pt x="4530" y="9059"/>
                  </a:cubicBezTo>
                  <a:cubicBezTo>
                    <a:pt x="7052" y="9059"/>
                    <a:pt x="9059" y="7022"/>
                    <a:pt x="9059" y="4530"/>
                  </a:cubicBezTo>
                  <a:cubicBezTo>
                    <a:pt x="9059" y="2037"/>
                    <a:pt x="7052" y="1"/>
                    <a:pt x="4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9"/>
            <p:cNvSpPr/>
            <p:nvPr/>
          </p:nvSpPr>
          <p:spPr>
            <a:xfrm>
              <a:off x="6168325" y="1572500"/>
              <a:ext cx="218100" cy="218125"/>
            </a:xfrm>
            <a:custGeom>
              <a:rect b="b" l="l" r="r" t="t"/>
              <a:pathLst>
                <a:path extrusionOk="0" h="8725" w="8724">
                  <a:moveTo>
                    <a:pt x="4347" y="1"/>
                  </a:moveTo>
                  <a:cubicBezTo>
                    <a:pt x="1945" y="1"/>
                    <a:pt x="0" y="1946"/>
                    <a:pt x="0" y="4378"/>
                  </a:cubicBezTo>
                  <a:cubicBezTo>
                    <a:pt x="0" y="6779"/>
                    <a:pt x="1945" y="8724"/>
                    <a:pt x="4347" y="8724"/>
                  </a:cubicBezTo>
                  <a:cubicBezTo>
                    <a:pt x="6778" y="8724"/>
                    <a:pt x="8724" y="6779"/>
                    <a:pt x="8724" y="4378"/>
                  </a:cubicBezTo>
                  <a:cubicBezTo>
                    <a:pt x="8724" y="1946"/>
                    <a:pt x="6778" y="1"/>
                    <a:pt x="4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9"/>
            <p:cNvSpPr/>
            <p:nvPr/>
          </p:nvSpPr>
          <p:spPr>
            <a:xfrm>
              <a:off x="5789825" y="1672100"/>
              <a:ext cx="675700" cy="429425"/>
            </a:xfrm>
            <a:custGeom>
              <a:rect b="b" l="l" r="r" t="t"/>
              <a:pathLst>
                <a:path extrusionOk="0" h="17177" w="27028">
                  <a:moveTo>
                    <a:pt x="4079" y="0"/>
                  </a:moveTo>
                  <a:cubicBezTo>
                    <a:pt x="1498" y="0"/>
                    <a:pt x="0" y="3139"/>
                    <a:pt x="824" y="4467"/>
                  </a:cubicBezTo>
                  <a:cubicBezTo>
                    <a:pt x="2192" y="6625"/>
                    <a:pt x="17389" y="14983"/>
                    <a:pt x="20307" y="16655"/>
                  </a:cubicBezTo>
                  <a:cubicBezTo>
                    <a:pt x="20938" y="17016"/>
                    <a:pt x="21630" y="17176"/>
                    <a:pt x="22308" y="17176"/>
                  </a:cubicBezTo>
                  <a:cubicBezTo>
                    <a:pt x="24767" y="17176"/>
                    <a:pt x="27028" y="15072"/>
                    <a:pt x="25383" y="12856"/>
                  </a:cubicBezTo>
                  <a:cubicBezTo>
                    <a:pt x="22739" y="9299"/>
                    <a:pt x="8514" y="1397"/>
                    <a:pt x="5261" y="211"/>
                  </a:cubicBezTo>
                  <a:cubicBezTo>
                    <a:pt x="4847" y="65"/>
                    <a:pt x="4452" y="0"/>
                    <a:pt x="4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4" name="Google Shape;624;p59"/>
          <p:cNvSpPr/>
          <p:nvPr/>
        </p:nvSpPr>
        <p:spPr>
          <a:xfrm>
            <a:off x="493825" y="390426"/>
            <a:ext cx="1028255" cy="954050"/>
          </a:xfrm>
          <a:custGeom>
            <a:rect b="b" l="l" r="r" t="t"/>
            <a:pathLst>
              <a:path extrusionOk="0" h="36128" w="38938">
                <a:moveTo>
                  <a:pt x="15946" y="1"/>
                </a:moveTo>
                <a:cubicBezTo>
                  <a:pt x="15669" y="1"/>
                  <a:pt x="15379" y="32"/>
                  <a:pt x="15077" y="97"/>
                </a:cubicBezTo>
                <a:cubicBezTo>
                  <a:pt x="9818" y="1222"/>
                  <a:pt x="14378" y="15508"/>
                  <a:pt x="14104" y="15964"/>
                </a:cubicBezTo>
                <a:cubicBezTo>
                  <a:pt x="13800" y="16420"/>
                  <a:pt x="0" y="17332"/>
                  <a:pt x="1703" y="23563"/>
                </a:cubicBezTo>
                <a:cubicBezTo>
                  <a:pt x="2258" y="25586"/>
                  <a:pt x="3881" y="26256"/>
                  <a:pt x="5838" y="26256"/>
                </a:cubicBezTo>
                <a:cubicBezTo>
                  <a:pt x="9684" y="26256"/>
                  <a:pt x="14818" y="23664"/>
                  <a:pt x="15653" y="23664"/>
                </a:cubicBezTo>
                <a:cubicBezTo>
                  <a:pt x="15695" y="23664"/>
                  <a:pt x="15726" y="23671"/>
                  <a:pt x="15745" y="23684"/>
                </a:cubicBezTo>
                <a:cubicBezTo>
                  <a:pt x="16341" y="24110"/>
                  <a:pt x="17969" y="36128"/>
                  <a:pt x="23568" y="36128"/>
                </a:cubicBezTo>
                <a:cubicBezTo>
                  <a:pt x="23969" y="36128"/>
                  <a:pt x="24391" y="36066"/>
                  <a:pt x="24834" y="35934"/>
                </a:cubicBezTo>
                <a:cubicBezTo>
                  <a:pt x="31490" y="33958"/>
                  <a:pt x="24469" y="21769"/>
                  <a:pt x="24712" y="21283"/>
                </a:cubicBezTo>
                <a:cubicBezTo>
                  <a:pt x="24955" y="20797"/>
                  <a:pt x="38937" y="18851"/>
                  <a:pt x="37083" y="13380"/>
                </a:cubicBezTo>
                <a:cubicBezTo>
                  <a:pt x="36476" y="11597"/>
                  <a:pt x="34755" y="11009"/>
                  <a:pt x="32696" y="11009"/>
                </a:cubicBezTo>
                <a:cubicBezTo>
                  <a:pt x="28704" y="11009"/>
                  <a:pt x="23443" y="13221"/>
                  <a:pt x="22569" y="13221"/>
                </a:cubicBezTo>
                <a:cubicBezTo>
                  <a:pt x="22519" y="13221"/>
                  <a:pt x="22483" y="13213"/>
                  <a:pt x="22463" y="13198"/>
                </a:cubicBezTo>
                <a:cubicBezTo>
                  <a:pt x="22144" y="12966"/>
                  <a:pt x="21604" y="1"/>
                  <a:pt x="159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59"/>
          <p:cNvSpPr/>
          <p:nvPr/>
        </p:nvSpPr>
        <p:spPr>
          <a:xfrm>
            <a:off x="7618525" y="645750"/>
            <a:ext cx="888131" cy="761732"/>
          </a:xfrm>
          <a:custGeom>
            <a:rect b="b" l="l" r="r" t="t"/>
            <a:pathLst>
              <a:path extrusionOk="0" h="28704" w="33467">
                <a:moveTo>
                  <a:pt x="8952" y="0"/>
                </a:moveTo>
                <a:cubicBezTo>
                  <a:pt x="6881" y="0"/>
                  <a:pt x="6310" y="1028"/>
                  <a:pt x="5897" y="1982"/>
                </a:cubicBezTo>
                <a:cubicBezTo>
                  <a:pt x="5502" y="2833"/>
                  <a:pt x="6080" y="4991"/>
                  <a:pt x="8299" y="6115"/>
                </a:cubicBezTo>
                <a:cubicBezTo>
                  <a:pt x="8724" y="6328"/>
                  <a:pt x="1" y="17058"/>
                  <a:pt x="4682" y="20432"/>
                </a:cubicBezTo>
                <a:cubicBezTo>
                  <a:pt x="5156" y="20773"/>
                  <a:pt x="5621" y="20927"/>
                  <a:pt x="6075" y="20927"/>
                </a:cubicBezTo>
                <a:cubicBezTo>
                  <a:pt x="10102" y="20927"/>
                  <a:pt x="13220" y="8820"/>
                  <a:pt x="13466" y="8547"/>
                </a:cubicBezTo>
                <a:cubicBezTo>
                  <a:pt x="13479" y="8530"/>
                  <a:pt x="13517" y="8522"/>
                  <a:pt x="13577" y="8522"/>
                </a:cubicBezTo>
                <a:cubicBezTo>
                  <a:pt x="14582" y="8522"/>
                  <a:pt x="21737" y="10817"/>
                  <a:pt x="21794" y="11161"/>
                </a:cubicBezTo>
                <a:cubicBezTo>
                  <a:pt x="21855" y="11556"/>
                  <a:pt x="13770" y="26420"/>
                  <a:pt x="23800" y="28639"/>
                </a:cubicBezTo>
                <a:cubicBezTo>
                  <a:pt x="23997" y="28682"/>
                  <a:pt x="24186" y="28703"/>
                  <a:pt x="24367" y="28703"/>
                </a:cubicBezTo>
                <a:cubicBezTo>
                  <a:pt x="26823" y="28703"/>
                  <a:pt x="27817" y="24868"/>
                  <a:pt x="25411" y="22377"/>
                </a:cubicBezTo>
                <a:cubicBezTo>
                  <a:pt x="24439" y="21313"/>
                  <a:pt x="26658" y="13502"/>
                  <a:pt x="26992" y="13410"/>
                </a:cubicBezTo>
                <a:cubicBezTo>
                  <a:pt x="27000" y="13407"/>
                  <a:pt x="27011" y="13406"/>
                  <a:pt x="27024" y="13406"/>
                </a:cubicBezTo>
                <a:cubicBezTo>
                  <a:pt x="27327" y="13406"/>
                  <a:pt x="28884" y="14176"/>
                  <a:pt x="30293" y="14176"/>
                </a:cubicBezTo>
                <a:cubicBezTo>
                  <a:pt x="31283" y="14176"/>
                  <a:pt x="32200" y="13796"/>
                  <a:pt x="32554" y="12499"/>
                </a:cubicBezTo>
                <a:cubicBezTo>
                  <a:pt x="33466" y="9307"/>
                  <a:pt x="30609" y="8699"/>
                  <a:pt x="19393" y="3410"/>
                </a:cubicBezTo>
                <a:cubicBezTo>
                  <a:pt x="13982" y="857"/>
                  <a:pt x="10842" y="0"/>
                  <a:pt x="89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59"/>
          <p:cNvSpPr/>
          <p:nvPr/>
        </p:nvSpPr>
        <p:spPr>
          <a:xfrm>
            <a:off x="6567150" y="1854775"/>
            <a:ext cx="761700" cy="761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9"/>
          <p:cNvSpPr txBox="1"/>
          <p:nvPr>
            <p:ph idx="3" type="subTitle"/>
          </p:nvPr>
        </p:nvSpPr>
        <p:spPr>
          <a:xfrm>
            <a:off x="5321625" y="2800350"/>
            <a:ext cx="2668500" cy="56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Uses feedback for self improvement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9"/>
          <p:cNvSpPr txBox="1"/>
          <p:nvPr>
            <p:ph idx="6" type="title"/>
          </p:nvPr>
        </p:nvSpPr>
        <p:spPr>
          <a:xfrm>
            <a:off x="6562650" y="1986625"/>
            <a:ext cx="770700" cy="4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03</a:t>
            </a:r>
            <a:endParaRPr sz="2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86"/>
          <p:cNvSpPr txBox="1"/>
          <p:nvPr>
            <p:ph type="title"/>
          </p:nvPr>
        </p:nvSpPr>
        <p:spPr>
          <a:xfrm>
            <a:off x="713229" y="3266712"/>
            <a:ext cx="3393300" cy="9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Now, it’s your turn</a:t>
            </a:r>
            <a:endParaRPr sz="5700"/>
          </a:p>
        </p:txBody>
      </p:sp>
      <p:pic>
        <p:nvPicPr>
          <p:cNvPr id="1230" name="Google Shape;123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475" y="3268150"/>
            <a:ext cx="906700" cy="9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25" y="642275"/>
            <a:ext cx="3070976" cy="18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87"/>
          <p:cNvSpPr txBox="1"/>
          <p:nvPr>
            <p:ph idx="1" type="subTitle"/>
          </p:nvPr>
        </p:nvSpPr>
        <p:spPr>
          <a:xfrm>
            <a:off x="1103975" y="914400"/>
            <a:ext cx="716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One day, the numbers </a:t>
            </a:r>
            <a:r>
              <a:rPr b="1" lang="en" sz="3000" u="sng"/>
              <a:t>589</a:t>
            </a:r>
            <a:r>
              <a:rPr b="1" lang="en" sz="3000"/>
              <a:t> </a:t>
            </a:r>
            <a:r>
              <a:rPr lang="en" sz="3000"/>
              <a:t>and </a:t>
            </a:r>
            <a:r>
              <a:rPr b="1" lang="en" sz="3000" u="sng"/>
              <a:t>273</a:t>
            </a:r>
            <a:r>
              <a:rPr b="1" lang="e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to live at the Chameleons Hotel</a:t>
            </a:r>
            <a:endParaRPr sz="3000"/>
          </a:p>
        </p:txBody>
      </p:sp>
      <p:pic>
        <p:nvPicPr>
          <p:cNvPr id="1237" name="Google Shape;1237;p87"/>
          <p:cNvPicPr preferRelativeResize="0"/>
          <p:nvPr/>
        </p:nvPicPr>
        <p:blipFill rotWithShape="1">
          <a:blip r:embed="rId3">
            <a:alphaModFix/>
          </a:blip>
          <a:srcRect b="40624" l="12123" r="14179" t="0"/>
          <a:stretch/>
        </p:blipFill>
        <p:spPr>
          <a:xfrm>
            <a:off x="1899700" y="3393025"/>
            <a:ext cx="2150724" cy="14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87"/>
          <p:cNvPicPr preferRelativeResize="0"/>
          <p:nvPr/>
        </p:nvPicPr>
        <p:blipFill rotWithShape="1">
          <a:blip r:embed="rId3">
            <a:alphaModFix/>
          </a:blip>
          <a:srcRect b="0" l="9501" r="9638" t="59346"/>
          <a:stretch/>
        </p:blipFill>
        <p:spPr>
          <a:xfrm>
            <a:off x="5258625" y="3259550"/>
            <a:ext cx="3010850" cy="1135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9" name="Google Shape;1239;p87"/>
          <p:cNvGrpSpPr/>
          <p:nvPr/>
        </p:nvGrpSpPr>
        <p:grpSpPr>
          <a:xfrm>
            <a:off x="2721884" y="2325191"/>
            <a:ext cx="661244" cy="892146"/>
            <a:chOff x="5997399" y="2091420"/>
            <a:chExt cx="548158" cy="659043"/>
          </a:xfrm>
        </p:grpSpPr>
        <p:sp>
          <p:nvSpPr>
            <p:cNvPr id="1240" name="Google Shape;1240;p87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87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87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87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4" name="Google Shape;1244;p87"/>
          <p:cNvGrpSpPr/>
          <p:nvPr/>
        </p:nvGrpSpPr>
        <p:grpSpPr>
          <a:xfrm>
            <a:off x="6501102" y="2302072"/>
            <a:ext cx="530870" cy="822391"/>
            <a:chOff x="5487436" y="2143197"/>
            <a:chExt cx="440081" cy="607513"/>
          </a:xfrm>
        </p:grpSpPr>
        <p:sp>
          <p:nvSpPr>
            <p:cNvPr id="1245" name="Google Shape;1245;p87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87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7" name="Google Shape;1247;p87"/>
          <p:cNvGrpSpPr/>
          <p:nvPr/>
        </p:nvGrpSpPr>
        <p:grpSpPr>
          <a:xfrm>
            <a:off x="5644720" y="2249707"/>
            <a:ext cx="562172" cy="857043"/>
            <a:chOff x="2570551" y="2117230"/>
            <a:chExt cx="466030" cy="633111"/>
          </a:xfrm>
        </p:grpSpPr>
        <p:sp>
          <p:nvSpPr>
            <p:cNvPr id="1248" name="Google Shape;1248;p87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87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87"/>
          <p:cNvGrpSpPr/>
          <p:nvPr/>
        </p:nvGrpSpPr>
        <p:grpSpPr>
          <a:xfrm>
            <a:off x="7188396" y="2258467"/>
            <a:ext cx="591526" cy="892107"/>
            <a:chOff x="3109710" y="2095807"/>
            <a:chExt cx="543632" cy="654709"/>
          </a:xfrm>
        </p:grpSpPr>
        <p:sp>
          <p:nvSpPr>
            <p:cNvPr id="1251" name="Google Shape;1251;p87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87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3" name="Google Shape;1253;p87"/>
          <p:cNvGrpSpPr/>
          <p:nvPr/>
        </p:nvGrpSpPr>
        <p:grpSpPr>
          <a:xfrm>
            <a:off x="1986260" y="2345732"/>
            <a:ext cx="537995" cy="851059"/>
            <a:chOff x="4307635" y="2126055"/>
            <a:chExt cx="494436" cy="624584"/>
          </a:xfrm>
        </p:grpSpPr>
        <p:sp>
          <p:nvSpPr>
            <p:cNvPr id="1254" name="Google Shape;1254;p87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7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87"/>
          <p:cNvGrpSpPr/>
          <p:nvPr/>
        </p:nvGrpSpPr>
        <p:grpSpPr>
          <a:xfrm>
            <a:off x="3580754" y="2300937"/>
            <a:ext cx="469708" cy="807166"/>
            <a:chOff x="7742165" y="2158146"/>
            <a:chExt cx="431677" cy="592372"/>
          </a:xfrm>
        </p:grpSpPr>
        <p:sp>
          <p:nvSpPr>
            <p:cNvPr id="1257" name="Google Shape;1257;p87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7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7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88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201550" y="82638"/>
            <a:ext cx="5373125" cy="49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25" y="2780750"/>
            <a:ext cx="721700" cy="7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88"/>
          <p:cNvSpPr txBox="1"/>
          <p:nvPr>
            <p:ph idx="4294967295" type="title"/>
          </p:nvPr>
        </p:nvSpPr>
        <p:spPr>
          <a:xfrm>
            <a:off x="5391500" y="2103825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Write the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numbers in their rooms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and do the addition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1267" name="Google Shape;1267;p88"/>
          <p:cNvGrpSpPr/>
          <p:nvPr/>
        </p:nvGrpSpPr>
        <p:grpSpPr>
          <a:xfrm>
            <a:off x="7116306" y="225211"/>
            <a:ext cx="476843" cy="700233"/>
            <a:chOff x="5997399" y="2091420"/>
            <a:chExt cx="548158" cy="659043"/>
          </a:xfrm>
        </p:grpSpPr>
        <p:sp>
          <p:nvSpPr>
            <p:cNvPr id="1268" name="Google Shape;1268;p88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88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8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8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2" name="Google Shape;1272;p88"/>
          <p:cNvGrpSpPr/>
          <p:nvPr/>
        </p:nvGrpSpPr>
        <p:grpSpPr>
          <a:xfrm>
            <a:off x="6541906" y="260965"/>
            <a:ext cx="387934" cy="667993"/>
            <a:chOff x="4307635" y="2126055"/>
            <a:chExt cx="494436" cy="624584"/>
          </a:xfrm>
        </p:grpSpPr>
        <p:sp>
          <p:nvSpPr>
            <p:cNvPr id="1273" name="Google Shape;1273;p88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8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5" name="Google Shape;1275;p88"/>
          <p:cNvGrpSpPr/>
          <p:nvPr/>
        </p:nvGrpSpPr>
        <p:grpSpPr>
          <a:xfrm>
            <a:off x="7779604" y="311507"/>
            <a:ext cx="338694" cy="633542"/>
            <a:chOff x="7742165" y="2158146"/>
            <a:chExt cx="431677" cy="592372"/>
          </a:xfrm>
        </p:grpSpPr>
        <p:sp>
          <p:nvSpPr>
            <p:cNvPr id="1276" name="Google Shape;1276;p88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88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88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9" name="Google Shape;1279;p88"/>
          <p:cNvGrpSpPr/>
          <p:nvPr/>
        </p:nvGrpSpPr>
        <p:grpSpPr>
          <a:xfrm>
            <a:off x="7136724" y="1195019"/>
            <a:ext cx="438673" cy="639225"/>
            <a:chOff x="5487436" y="2143197"/>
            <a:chExt cx="440081" cy="607513"/>
          </a:xfrm>
        </p:grpSpPr>
        <p:sp>
          <p:nvSpPr>
            <p:cNvPr id="1280" name="Google Shape;1280;p88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8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2" name="Google Shape;1282;p88"/>
          <p:cNvGrpSpPr/>
          <p:nvPr/>
        </p:nvGrpSpPr>
        <p:grpSpPr>
          <a:xfrm>
            <a:off x="6429066" y="1154316"/>
            <a:ext cx="464539" cy="666160"/>
            <a:chOff x="2570551" y="2117230"/>
            <a:chExt cx="466030" cy="633111"/>
          </a:xfrm>
        </p:grpSpPr>
        <p:sp>
          <p:nvSpPr>
            <p:cNvPr id="1283" name="Google Shape;1283;p88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8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5" name="Google Shape;1285;p88"/>
          <p:cNvGrpSpPr/>
          <p:nvPr/>
        </p:nvGrpSpPr>
        <p:grpSpPr>
          <a:xfrm>
            <a:off x="7704561" y="1161298"/>
            <a:ext cx="488779" cy="693468"/>
            <a:chOff x="3109710" y="2095807"/>
            <a:chExt cx="543632" cy="654709"/>
          </a:xfrm>
        </p:grpSpPr>
        <p:sp>
          <p:nvSpPr>
            <p:cNvPr id="1286" name="Google Shape;1286;p88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88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2" name="Google Shape;1292;p89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242750" y="82638"/>
            <a:ext cx="5373125" cy="49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25" y="2780750"/>
            <a:ext cx="721700" cy="7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89"/>
          <p:cNvSpPr txBox="1"/>
          <p:nvPr>
            <p:ph idx="4294967295" type="title"/>
          </p:nvPr>
        </p:nvSpPr>
        <p:spPr>
          <a:xfrm>
            <a:off x="5406825" y="2226300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chemeClr val="accent2"/>
                </a:solidFill>
              </a:rPr>
              <a:t>Answer</a:t>
            </a:r>
            <a:endParaRPr b="1" sz="6500">
              <a:solidFill>
                <a:schemeClr val="accent2"/>
              </a:solidFill>
            </a:endParaRPr>
          </a:p>
        </p:txBody>
      </p:sp>
      <p:grpSp>
        <p:nvGrpSpPr>
          <p:cNvPr id="1295" name="Google Shape;1295;p89"/>
          <p:cNvGrpSpPr/>
          <p:nvPr/>
        </p:nvGrpSpPr>
        <p:grpSpPr>
          <a:xfrm>
            <a:off x="3186849" y="1446552"/>
            <a:ext cx="370553" cy="720300"/>
            <a:chOff x="938363" y="2111352"/>
            <a:chExt cx="359830" cy="639357"/>
          </a:xfrm>
        </p:grpSpPr>
        <p:sp>
          <p:nvSpPr>
            <p:cNvPr id="1296" name="Google Shape;1296;p89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89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89"/>
          <p:cNvGrpSpPr/>
          <p:nvPr/>
        </p:nvGrpSpPr>
        <p:grpSpPr>
          <a:xfrm>
            <a:off x="1923612" y="1388802"/>
            <a:ext cx="370553" cy="720300"/>
            <a:chOff x="938363" y="2111352"/>
            <a:chExt cx="359830" cy="639357"/>
          </a:xfrm>
        </p:grpSpPr>
        <p:sp>
          <p:nvSpPr>
            <p:cNvPr id="1299" name="Google Shape;1299;p89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89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1" name="Google Shape;1301;p89"/>
          <p:cNvGrpSpPr/>
          <p:nvPr/>
        </p:nvGrpSpPr>
        <p:grpSpPr>
          <a:xfrm>
            <a:off x="3228056" y="2337711"/>
            <a:ext cx="476843" cy="700233"/>
            <a:chOff x="5997399" y="2091420"/>
            <a:chExt cx="548158" cy="659043"/>
          </a:xfrm>
        </p:grpSpPr>
        <p:sp>
          <p:nvSpPr>
            <p:cNvPr id="1302" name="Google Shape;1302;p89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89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89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89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6" name="Google Shape;1306;p89"/>
          <p:cNvGrpSpPr/>
          <p:nvPr/>
        </p:nvGrpSpPr>
        <p:grpSpPr>
          <a:xfrm>
            <a:off x="1995369" y="2353827"/>
            <a:ext cx="387934" cy="667993"/>
            <a:chOff x="4307635" y="2126055"/>
            <a:chExt cx="494436" cy="624584"/>
          </a:xfrm>
        </p:grpSpPr>
        <p:sp>
          <p:nvSpPr>
            <p:cNvPr id="1307" name="Google Shape;1307;p89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89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9" name="Google Shape;1309;p89"/>
          <p:cNvGrpSpPr/>
          <p:nvPr/>
        </p:nvGrpSpPr>
        <p:grpSpPr>
          <a:xfrm>
            <a:off x="4554448" y="2361394"/>
            <a:ext cx="383502" cy="650661"/>
            <a:chOff x="7742165" y="2158146"/>
            <a:chExt cx="431677" cy="592372"/>
          </a:xfrm>
        </p:grpSpPr>
        <p:sp>
          <p:nvSpPr>
            <p:cNvPr id="1310" name="Google Shape;1310;p89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89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89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3" name="Google Shape;1313;p89"/>
          <p:cNvGrpSpPr/>
          <p:nvPr/>
        </p:nvGrpSpPr>
        <p:grpSpPr>
          <a:xfrm>
            <a:off x="3247149" y="3208794"/>
            <a:ext cx="438673" cy="639225"/>
            <a:chOff x="5487436" y="2143197"/>
            <a:chExt cx="440081" cy="607513"/>
          </a:xfrm>
        </p:grpSpPr>
        <p:sp>
          <p:nvSpPr>
            <p:cNvPr id="1314" name="Google Shape;1314;p89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89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6" name="Google Shape;1316;p89"/>
          <p:cNvGrpSpPr/>
          <p:nvPr/>
        </p:nvGrpSpPr>
        <p:grpSpPr>
          <a:xfrm>
            <a:off x="1941854" y="3222366"/>
            <a:ext cx="464539" cy="666160"/>
            <a:chOff x="2570551" y="2117230"/>
            <a:chExt cx="466030" cy="633111"/>
          </a:xfrm>
        </p:grpSpPr>
        <p:sp>
          <p:nvSpPr>
            <p:cNvPr id="1317" name="Google Shape;1317;p89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89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9" name="Google Shape;1319;p89"/>
          <p:cNvGrpSpPr/>
          <p:nvPr/>
        </p:nvGrpSpPr>
        <p:grpSpPr>
          <a:xfrm>
            <a:off x="4501811" y="3222373"/>
            <a:ext cx="488779" cy="693468"/>
            <a:chOff x="3109710" y="2095807"/>
            <a:chExt cx="543632" cy="654709"/>
          </a:xfrm>
        </p:grpSpPr>
        <p:sp>
          <p:nvSpPr>
            <p:cNvPr id="1320" name="Google Shape;1320;p89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9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2" name="Google Shape;1322;p89"/>
          <p:cNvGrpSpPr/>
          <p:nvPr/>
        </p:nvGrpSpPr>
        <p:grpSpPr>
          <a:xfrm>
            <a:off x="1950919" y="4089086"/>
            <a:ext cx="476843" cy="700233"/>
            <a:chOff x="5997399" y="2091420"/>
            <a:chExt cx="548158" cy="659043"/>
          </a:xfrm>
        </p:grpSpPr>
        <p:sp>
          <p:nvSpPr>
            <p:cNvPr id="1323" name="Google Shape;1323;p89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9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9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9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7" name="Google Shape;1327;p89"/>
          <p:cNvGrpSpPr/>
          <p:nvPr/>
        </p:nvGrpSpPr>
        <p:grpSpPr>
          <a:xfrm>
            <a:off x="3199655" y="4061529"/>
            <a:ext cx="533635" cy="755324"/>
            <a:chOff x="4890097" y="2117756"/>
            <a:chExt cx="493787" cy="632971"/>
          </a:xfrm>
        </p:grpSpPr>
        <p:sp>
          <p:nvSpPr>
            <p:cNvPr id="1328" name="Google Shape;1328;p89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9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9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1" name="Google Shape;1331;p89"/>
          <p:cNvGrpSpPr/>
          <p:nvPr/>
        </p:nvGrpSpPr>
        <p:grpSpPr>
          <a:xfrm>
            <a:off x="4505204" y="4106104"/>
            <a:ext cx="464539" cy="666160"/>
            <a:chOff x="2570551" y="2117230"/>
            <a:chExt cx="466030" cy="633111"/>
          </a:xfrm>
        </p:grpSpPr>
        <p:sp>
          <p:nvSpPr>
            <p:cNvPr id="1332" name="Google Shape;1332;p89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9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90"/>
          <p:cNvSpPr txBox="1"/>
          <p:nvPr>
            <p:ph idx="1" type="subTitle"/>
          </p:nvPr>
        </p:nvSpPr>
        <p:spPr>
          <a:xfrm>
            <a:off x="1103975" y="914400"/>
            <a:ext cx="716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One day, the numbers </a:t>
            </a:r>
            <a:r>
              <a:rPr b="1" lang="en" sz="3000" u="sng"/>
              <a:t>1.768</a:t>
            </a:r>
            <a:r>
              <a:rPr b="1" lang="en" sz="3000"/>
              <a:t> </a:t>
            </a:r>
            <a:r>
              <a:rPr lang="en" sz="3000"/>
              <a:t>and </a:t>
            </a:r>
            <a:r>
              <a:rPr b="1" lang="en" sz="3000" u="sng"/>
              <a:t>3.146</a:t>
            </a:r>
            <a:r>
              <a:rPr b="1" lang="en" sz="3000" u="sng"/>
              <a:t> </a:t>
            </a:r>
            <a:endParaRPr b="1" sz="30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to live at the Chameleons Hotel</a:t>
            </a:r>
            <a:endParaRPr sz="3000"/>
          </a:p>
        </p:txBody>
      </p:sp>
      <p:pic>
        <p:nvPicPr>
          <p:cNvPr id="1339" name="Google Shape;1339;p90"/>
          <p:cNvPicPr preferRelativeResize="0"/>
          <p:nvPr/>
        </p:nvPicPr>
        <p:blipFill rotWithShape="1">
          <a:blip r:embed="rId3">
            <a:alphaModFix/>
          </a:blip>
          <a:srcRect b="40624" l="12123" r="14179" t="0"/>
          <a:stretch/>
        </p:blipFill>
        <p:spPr>
          <a:xfrm>
            <a:off x="1899700" y="3393025"/>
            <a:ext cx="2150724" cy="14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90"/>
          <p:cNvPicPr preferRelativeResize="0"/>
          <p:nvPr/>
        </p:nvPicPr>
        <p:blipFill rotWithShape="1">
          <a:blip r:embed="rId3">
            <a:alphaModFix/>
          </a:blip>
          <a:srcRect b="0" l="9501" r="9638" t="59346"/>
          <a:stretch/>
        </p:blipFill>
        <p:spPr>
          <a:xfrm>
            <a:off x="5258625" y="3259550"/>
            <a:ext cx="3010850" cy="1135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1" name="Google Shape;1341;p90"/>
          <p:cNvGrpSpPr/>
          <p:nvPr/>
        </p:nvGrpSpPr>
        <p:grpSpPr>
          <a:xfrm>
            <a:off x="3479063" y="2280968"/>
            <a:ext cx="571346" cy="796915"/>
            <a:chOff x="5997399" y="2091420"/>
            <a:chExt cx="548158" cy="659043"/>
          </a:xfrm>
        </p:grpSpPr>
        <p:sp>
          <p:nvSpPr>
            <p:cNvPr id="1342" name="Google Shape;1342;p90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90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90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90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6" name="Google Shape;1346;p90"/>
          <p:cNvGrpSpPr/>
          <p:nvPr/>
        </p:nvGrpSpPr>
        <p:grpSpPr>
          <a:xfrm>
            <a:off x="1899734" y="2312115"/>
            <a:ext cx="458697" cy="734605"/>
            <a:chOff x="5487436" y="2143197"/>
            <a:chExt cx="440081" cy="607513"/>
          </a:xfrm>
        </p:grpSpPr>
        <p:sp>
          <p:nvSpPr>
            <p:cNvPr id="1347" name="Google Shape;1347;p90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90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9" name="Google Shape;1349;p90"/>
          <p:cNvGrpSpPr/>
          <p:nvPr/>
        </p:nvGrpSpPr>
        <p:grpSpPr>
          <a:xfrm>
            <a:off x="2708256" y="2296727"/>
            <a:ext cx="514674" cy="765388"/>
            <a:chOff x="4890097" y="2117756"/>
            <a:chExt cx="493787" cy="632971"/>
          </a:xfrm>
        </p:grpSpPr>
        <p:sp>
          <p:nvSpPr>
            <p:cNvPr id="1350" name="Google Shape;1350;p90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90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90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3" name="Google Shape;1353;p90"/>
          <p:cNvGrpSpPr/>
          <p:nvPr/>
        </p:nvGrpSpPr>
        <p:grpSpPr>
          <a:xfrm>
            <a:off x="6674042" y="2193385"/>
            <a:ext cx="413589" cy="756743"/>
            <a:chOff x="938363" y="2111352"/>
            <a:chExt cx="359830" cy="639357"/>
          </a:xfrm>
        </p:grpSpPr>
        <p:sp>
          <p:nvSpPr>
            <p:cNvPr id="1354" name="Google Shape;1354;p90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90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6" name="Google Shape;1356;p90"/>
          <p:cNvGrpSpPr/>
          <p:nvPr/>
        </p:nvGrpSpPr>
        <p:grpSpPr>
          <a:xfrm>
            <a:off x="7290159" y="2173306"/>
            <a:ext cx="547473" cy="796885"/>
            <a:chOff x="3734895" y="2077875"/>
            <a:chExt cx="476312" cy="673272"/>
          </a:xfrm>
        </p:grpSpPr>
        <p:sp>
          <p:nvSpPr>
            <p:cNvPr id="1357" name="Google Shape;1357;p90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90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90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0" name="Google Shape;1360;p90"/>
          <p:cNvGrpSpPr/>
          <p:nvPr/>
        </p:nvGrpSpPr>
        <p:grpSpPr>
          <a:xfrm>
            <a:off x="8040153" y="2197154"/>
            <a:ext cx="567558" cy="749184"/>
            <a:chOff x="4890097" y="2117756"/>
            <a:chExt cx="493787" cy="632971"/>
          </a:xfrm>
        </p:grpSpPr>
        <p:sp>
          <p:nvSpPr>
            <p:cNvPr id="1361" name="Google Shape;1361;p90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90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90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4" name="Google Shape;1364;p90"/>
          <p:cNvSpPr/>
          <p:nvPr/>
        </p:nvSpPr>
        <p:spPr>
          <a:xfrm>
            <a:off x="6057967" y="2193360"/>
            <a:ext cx="413564" cy="756788"/>
          </a:xfrm>
          <a:custGeom>
            <a:rect b="b" l="l" r="r" t="t"/>
            <a:pathLst>
              <a:path extrusionOk="0" h="36441" w="20509">
                <a:moveTo>
                  <a:pt x="14881" y="811"/>
                </a:moveTo>
                <a:cubicBezTo>
                  <a:pt x="14974" y="811"/>
                  <a:pt x="15067" y="814"/>
                  <a:pt x="15160" y="820"/>
                </a:cubicBezTo>
                <a:cubicBezTo>
                  <a:pt x="17853" y="2110"/>
                  <a:pt x="18148" y="5725"/>
                  <a:pt x="17816" y="8492"/>
                </a:cubicBezTo>
                <a:cubicBezTo>
                  <a:pt x="17521" y="11037"/>
                  <a:pt x="17152" y="13582"/>
                  <a:pt x="17004" y="16127"/>
                </a:cubicBezTo>
                <a:cubicBezTo>
                  <a:pt x="16894" y="18819"/>
                  <a:pt x="16931" y="21512"/>
                  <a:pt x="17152" y="24205"/>
                </a:cubicBezTo>
                <a:cubicBezTo>
                  <a:pt x="17263" y="25533"/>
                  <a:pt x="17410" y="26897"/>
                  <a:pt x="17631" y="28188"/>
                </a:cubicBezTo>
                <a:cubicBezTo>
                  <a:pt x="17816" y="29516"/>
                  <a:pt x="18332" y="30955"/>
                  <a:pt x="18332" y="32283"/>
                </a:cubicBezTo>
                <a:cubicBezTo>
                  <a:pt x="18295" y="33278"/>
                  <a:pt x="17484" y="34643"/>
                  <a:pt x="16672" y="35049"/>
                </a:cubicBezTo>
                <a:cubicBezTo>
                  <a:pt x="15935" y="35270"/>
                  <a:pt x="15160" y="35418"/>
                  <a:pt x="14422" y="35455"/>
                </a:cubicBezTo>
                <a:cubicBezTo>
                  <a:pt x="13967" y="35521"/>
                  <a:pt x="13508" y="35561"/>
                  <a:pt x="13054" y="35561"/>
                </a:cubicBezTo>
                <a:cubicBezTo>
                  <a:pt x="12000" y="35561"/>
                  <a:pt x="10972" y="35347"/>
                  <a:pt x="10070" y="34754"/>
                </a:cubicBezTo>
                <a:cubicBezTo>
                  <a:pt x="7009" y="32688"/>
                  <a:pt x="9738" y="28631"/>
                  <a:pt x="10513" y="25975"/>
                </a:cubicBezTo>
                <a:cubicBezTo>
                  <a:pt x="11841" y="21069"/>
                  <a:pt x="11435" y="15906"/>
                  <a:pt x="11066" y="10926"/>
                </a:cubicBezTo>
                <a:cubicBezTo>
                  <a:pt x="11043" y="10693"/>
                  <a:pt x="10842" y="10548"/>
                  <a:pt x="10642" y="10548"/>
                </a:cubicBezTo>
                <a:cubicBezTo>
                  <a:pt x="10525" y="10548"/>
                  <a:pt x="10409" y="10596"/>
                  <a:pt x="10328" y="10705"/>
                </a:cubicBezTo>
                <a:cubicBezTo>
                  <a:pt x="10264" y="10640"/>
                  <a:pt x="10175" y="10601"/>
                  <a:pt x="10090" y="10601"/>
                </a:cubicBezTo>
                <a:cubicBezTo>
                  <a:pt x="10028" y="10601"/>
                  <a:pt x="9969" y="10622"/>
                  <a:pt x="9922" y="10668"/>
                </a:cubicBezTo>
                <a:cubicBezTo>
                  <a:pt x="9111" y="11442"/>
                  <a:pt x="8300" y="12254"/>
                  <a:pt x="7488" y="13065"/>
                </a:cubicBezTo>
                <a:lnTo>
                  <a:pt x="6381" y="14135"/>
                </a:lnTo>
                <a:cubicBezTo>
                  <a:pt x="5722" y="14794"/>
                  <a:pt x="5711" y="14953"/>
                  <a:pt x="4874" y="14953"/>
                </a:cubicBezTo>
                <a:cubicBezTo>
                  <a:pt x="4775" y="14953"/>
                  <a:pt x="4663" y="14950"/>
                  <a:pt x="4537" y="14947"/>
                </a:cubicBezTo>
                <a:cubicBezTo>
                  <a:pt x="3246" y="14910"/>
                  <a:pt x="2951" y="14430"/>
                  <a:pt x="2324" y="13434"/>
                </a:cubicBezTo>
                <a:cubicBezTo>
                  <a:pt x="1955" y="12881"/>
                  <a:pt x="1660" y="12328"/>
                  <a:pt x="1439" y="11738"/>
                </a:cubicBezTo>
                <a:cubicBezTo>
                  <a:pt x="775" y="10115"/>
                  <a:pt x="1181" y="8381"/>
                  <a:pt x="2693" y="7422"/>
                </a:cubicBezTo>
                <a:lnTo>
                  <a:pt x="8410" y="3881"/>
                </a:lnTo>
                <a:cubicBezTo>
                  <a:pt x="10363" y="2603"/>
                  <a:pt x="12487" y="811"/>
                  <a:pt x="14881" y="811"/>
                </a:cubicBezTo>
                <a:close/>
                <a:moveTo>
                  <a:pt x="13996" y="1"/>
                </a:moveTo>
                <a:cubicBezTo>
                  <a:pt x="13878" y="1"/>
                  <a:pt x="13795" y="97"/>
                  <a:pt x="13795" y="192"/>
                </a:cubicBezTo>
                <a:cubicBezTo>
                  <a:pt x="11177" y="598"/>
                  <a:pt x="8742" y="2774"/>
                  <a:pt x="6640" y="4102"/>
                </a:cubicBezTo>
                <a:cubicBezTo>
                  <a:pt x="4869" y="5172"/>
                  <a:pt x="2914" y="6168"/>
                  <a:pt x="1291" y="7459"/>
                </a:cubicBezTo>
                <a:cubicBezTo>
                  <a:pt x="295" y="8233"/>
                  <a:pt x="0" y="8713"/>
                  <a:pt x="148" y="9967"/>
                </a:cubicBezTo>
                <a:cubicBezTo>
                  <a:pt x="332" y="11848"/>
                  <a:pt x="2029" y="15684"/>
                  <a:pt x="4095" y="16238"/>
                </a:cubicBezTo>
                <a:cubicBezTo>
                  <a:pt x="4253" y="16277"/>
                  <a:pt x="4400" y="16296"/>
                  <a:pt x="4538" y="16296"/>
                </a:cubicBezTo>
                <a:cubicBezTo>
                  <a:pt x="5168" y="16296"/>
                  <a:pt x="5609" y="15910"/>
                  <a:pt x="6123" y="15426"/>
                </a:cubicBezTo>
                <a:cubicBezTo>
                  <a:pt x="7599" y="14098"/>
                  <a:pt x="8927" y="12549"/>
                  <a:pt x="10218" y="11074"/>
                </a:cubicBezTo>
                <a:cubicBezTo>
                  <a:pt x="10513" y="14983"/>
                  <a:pt x="10808" y="18967"/>
                  <a:pt x="10254" y="22877"/>
                </a:cubicBezTo>
                <a:cubicBezTo>
                  <a:pt x="9959" y="24795"/>
                  <a:pt x="9443" y="26676"/>
                  <a:pt x="8742" y="28483"/>
                </a:cubicBezTo>
                <a:cubicBezTo>
                  <a:pt x="8300" y="29664"/>
                  <a:pt x="7746" y="30881"/>
                  <a:pt x="7746" y="32172"/>
                </a:cubicBezTo>
                <a:cubicBezTo>
                  <a:pt x="7820" y="34459"/>
                  <a:pt x="9627" y="35971"/>
                  <a:pt x="11804" y="36303"/>
                </a:cubicBezTo>
                <a:cubicBezTo>
                  <a:pt x="12281" y="36389"/>
                  <a:pt x="12891" y="36440"/>
                  <a:pt x="13552" y="36440"/>
                </a:cubicBezTo>
                <a:cubicBezTo>
                  <a:pt x="15443" y="36440"/>
                  <a:pt x="17762" y="36021"/>
                  <a:pt x="18664" y="34791"/>
                </a:cubicBezTo>
                <a:cubicBezTo>
                  <a:pt x="19291" y="33942"/>
                  <a:pt x="19254" y="32947"/>
                  <a:pt x="19107" y="31951"/>
                </a:cubicBezTo>
                <a:cubicBezTo>
                  <a:pt x="18849" y="30143"/>
                  <a:pt x="18443" y="28373"/>
                  <a:pt x="18222" y="26565"/>
                </a:cubicBezTo>
                <a:cubicBezTo>
                  <a:pt x="17742" y="22582"/>
                  <a:pt x="17631" y="18561"/>
                  <a:pt x="17927" y="14541"/>
                </a:cubicBezTo>
                <a:cubicBezTo>
                  <a:pt x="18222" y="10631"/>
                  <a:pt x="20509" y="2037"/>
                  <a:pt x="15381" y="303"/>
                </a:cubicBezTo>
                <a:cubicBezTo>
                  <a:pt x="15345" y="229"/>
                  <a:pt x="15308" y="156"/>
                  <a:pt x="15234" y="156"/>
                </a:cubicBezTo>
                <a:lnTo>
                  <a:pt x="14976" y="156"/>
                </a:lnTo>
                <a:cubicBezTo>
                  <a:pt x="14681" y="82"/>
                  <a:pt x="14349" y="45"/>
                  <a:pt x="14054" y="8"/>
                </a:cubicBezTo>
                <a:cubicBezTo>
                  <a:pt x="14034" y="3"/>
                  <a:pt x="14015" y="1"/>
                  <a:pt x="13996" y="1"/>
                </a:cubicBezTo>
                <a:close/>
              </a:path>
            </a:pathLst>
          </a:custGeom>
          <a:solidFill>
            <a:srgbClr val="1C1C1B"/>
          </a:solidFill>
          <a:ln cap="flat" cmpd="sng" w="28575">
            <a:solidFill>
              <a:srgbClr val="2130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90"/>
          <p:cNvSpPr txBox="1"/>
          <p:nvPr/>
        </p:nvSpPr>
        <p:spPr>
          <a:xfrm>
            <a:off x="1549900" y="2280975"/>
            <a:ext cx="247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B5394"/>
                </a:solidFill>
                <a:latin typeface="Passion One"/>
                <a:ea typeface="Passion One"/>
                <a:cs typeface="Passion One"/>
                <a:sym typeface="Passion One"/>
              </a:rPr>
              <a:t>.</a:t>
            </a:r>
            <a:endParaRPr sz="5000">
              <a:solidFill>
                <a:srgbClr val="0B5394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1366" name="Google Shape;1366;p90"/>
          <p:cNvGrpSpPr/>
          <p:nvPr/>
        </p:nvGrpSpPr>
        <p:grpSpPr>
          <a:xfrm>
            <a:off x="958384" y="2233367"/>
            <a:ext cx="591526" cy="892107"/>
            <a:chOff x="3109710" y="2095807"/>
            <a:chExt cx="543632" cy="654709"/>
          </a:xfrm>
        </p:grpSpPr>
        <p:sp>
          <p:nvSpPr>
            <p:cNvPr id="1367" name="Google Shape;1367;p90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90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9" name="Google Shape;1369;p90"/>
          <p:cNvSpPr txBox="1"/>
          <p:nvPr/>
        </p:nvSpPr>
        <p:spPr>
          <a:xfrm>
            <a:off x="6490525" y="2202275"/>
            <a:ext cx="247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B5394"/>
                </a:solidFill>
                <a:latin typeface="Passion One"/>
                <a:ea typeface="Passion One"/>
                <a:cs typeface="Passion One"/>
                <a:sym typeface="Passion One"/>
              </a:rPr>
              <a:t>.</a:t>
            </a:r>
            <a:endParaRPr sz="5000">
              <a:solidFill>
                <a:srgbClr val="0B5394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" name="Google Shape;137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50" y="2780750"/>
            <a:ext cx="721700" cy="7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91"/>
          <p:cNvSpPr txBox="1"/>
          <p:nvPr>
            <p:ph idx="4294967295" type="title"/>
          </p:nvPr>
        </p:nvSpPr>
        <p:spPr>
          <a:xfrm>
            <a:off x="5759800" y="2017075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Write the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numbers in their rooms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and do the addition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1376" name="Google Shape;1376;p91"/>
          <p:cNvGrpSpPr/>
          <p:nvPr/>
        </p:nvGrpSpPr>
        <p:grpSpPr>
          <a:xfrm>
            <a:off x="7723385" y="153238"/>
            <a:ext cx="467250" cy="608428"/>
            <a:chOff x="5997399" y="2091420"/>
            <a:chExt cx="548158" cy="659043"/>
          </a:xfrm>
        </p:grpSpPr>
        <p:sp>
          <p:nvSpPr>
            <p:cNvPr id="1377" name="Google Shape;1377;p91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91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91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91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1" name="Google Shape;1381;p91"/>
          <p:cNvGrpSpPr/>
          <p:nvPr/>
        </p:nvGrpSpPr>
        <p:grpSpPr>
          <a:xfrm>
            <a:off x="6431768" y="177020"/>
            <a:ext cx="375125" cy="560856"/>
            <a:chOff x="5487436" y="2143197"/>
            <a:chExt cx="440081" cy="607513"/>
          </a:xfrm>
        </p:grpSpPr>
        <p:sp>
          <p:nvSpPr>
            <p:cNvPr id="1382" name="Google Shape;1382;p91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91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4" name="Google Shape;1384;p91"/>
          <p:cNvGrpSpPr/>
          <p:nvPr/>
        </p:nvGrpSpPr>
        <p:grpSpPr>
          <a:xfrm>
            <a:off x="7093026" y="165271"/>
            <a:ext cx="420904" cy="584359"/>
            <a:chOff x="4890097" y="2117756"/>
            <a:chExt cx="493787" cy="632971"/>
          </a:xfrm>
        </p:grpSpPr>
        <p:sp>
          <p:nvSpPr>
            <p:cNvPr id="1385" name="Google Shape;1385;p91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91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91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8" name="Google Shape;1388;p91"/>
          <p:cNvGrpSpPr/>
          <p:nvPr/>
        </p:nvGrpSpPr>
        <p:grpSpPr>
          <a:xfrm>
            <a:off x="6541363" y="1073158"/>
            <a:ext cx="328921" cy="554898"/>
            <a:chOff x="938363" y="2111352"/>
            <a:chExt cx="359830" cy="639357"/>
          </a:xfrm>
        </p:grpSpPr>
        <p:sp>
          <p:nvSpPr>
            <p:cNvPr id="1389" name="Google Shape;1389;p91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91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1" name="Google Shape;1391;p91"/>
          <p:cNvGrpSpPr/>
          <p:nvPr/>
        </p:nvGrpSpPr>
        <p:grpSpPr>
          <a:xfrm>
            <a:off x="7138138" y="1018948"/>
            <a:ext cx="435396" cy="584333"/>
            <a:chOff x="3734895" y="2077875"/>
            <a:chExt cx="476312" cy="673272"/>
          </a:xfrm>
        </p:grpSpPr>
        <p:sp>
          <p:nvSpPr>
            <p:cNvPr id="1392" name="Google Shape;1392;p91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91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91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5" name="Google Shape;1395;p91"/>
          <p:cNvGrpSpPr/>
          <p:nvPr/>
        </p:nvGrpSpPr>
        <p:grpSpPr>
          <a:xfrm>
            <a:off x="7841409" y="1036444"/>
            <a:ext cx="451370" cy="549356"/>
            <a:chOff x="4890097" y="2117756"/>
            <a:chExt cx="493787" cy="632971"/>
          </a:xfrm>
        </p:grpSpPr>
        <p:sp>
          <p:nvSpPr>
            <p:cNvPr id="1396" name="Google Shape;1396;p91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91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91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9" name="Google Shape;1399;p91"/>
          <p:cNvGrpSpPr/>
          <p:nvPr/>
        </p:nvGrpSpPr>
        <p:grpSpPr>
          <a:xfrm>
            <a:off x="6091163" y="1071683"/>
            <a:ext cx="328921" cy="554898"/>
            <a:chOff x="938363" y="2111352"/>
            <a:chExt cx="359830" cy="639357"/>
          </a:xfrm>
        </p:grpSpPr>
        <p:sp>
          <p:nvSpPr>
            <p:cNvPr id="1400" name="Google Shape;1400;p91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91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2" name="Google Shape;1402;p91"/>
          <p:cNvSpPr txBox="1"/>
          <p:nvPr/>
        </p:nvSpPr>
        <p:spPr>
          <a:xfrm>
            <a:off x="6183975" y="-19700"/>
            <a:ext cx="247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B5394"/>
                </a:solidFill>
                <a:latin typeface="Passion One"/>
                <a:ea typeface="Passion One"/>
                <a:cs typeface="Passion One"/>
                <a:sym typeface="Passion One"/>
              </a:rPr>
              <a:t>.</a:t>
            </a:r>
            <a:endParaRPr sz="5000">
              <a:solidFill>
                <a:srgbClr val="0B5394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1403" name="Google Shape;1403;p91"/>
          <p:cNvGrpSpPr/>
          <p:nvPr/>
        </p:nvGrpSpPr>
        <p:grpSpPr>
          <a:xfrm>
            <a:off x="5969884" y="235289"/>
            <a:ext cx="328897" cy="608421"/>
            <a:chOff x="3109710" y="2095807"/>
            <a:chExt cx="543632" cy="654709"/>
          </a:xfrm>
        </p:grpSpPr>
        <p:sp>
          <p:nvSpPr>
            <p:cNvPr id="1404" name="Google Shape;1404;p91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91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6" name="Google Shape;1406;p91"/>
          <p:cNvSpPr txBox="1"/>
          <p:nvPr/>
        </p:nvSpPr>
        <p:spPr>
          <a:xfrm>
            <a:off x="6308725" y="871975"/>
            <a:ext cx="247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B5394"/>
                </a:solidFill>
                <a:latin typeface="Passion One"/>
                <a:ea typeface="Passion One"/>
                <a:cs typeface="Passion One"/>
                <a:sym typeface="Passion One"/>
              </a:rPr>
              <a:t>.</a:t>
            </a:r>
            <a:endParaRPr sz="5000">
              <a:solidFill>
                <a:srgbClr val="0B5394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1407" name="Google Shape;140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065" y="276659"/>
            <a:ext cx="5075800" cy="4590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91"/>
          <p:cNvSpPr/>
          <p:nvPr/>
        </p:nvSpPr>
        <p:spPr>
          <a:xfrm>
            <a:off x="1230875" y="12948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Thousands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409" name="Google Shape;1409;p91"/>
          <p:cNvSpPr/>
          <p:nvPr/>
        </p:nvSpPr>
        <p:spPr>
          <a:xfrm>
            <a:off x="2414075" y="12948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Hundreds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410" name="Google Shape;1410;p91"/>
          <p:cNvSpPr/>
          <p:nvPr/>
        </p:nvSpPr>
        <p:spPr>
          <a:xfrm>
            <a:off x="3597275" y="1294875"/>
            <a:ext cx="10725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Tens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411" name="Google Shape;1411;p91"/>
          <p:cNvSpPr/>
          <p:nvPr/>
        </p:nvSpPr>
        <p:spPr>
          <a:xfrm>
            <a:off x="4669775" y="12948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Ones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" name="Google Shape;141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25" y="2780750"/>
            <a:ext cx="721700" cy="7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92"/>
          <p:cNvSpPr txBox="1"/>
          <p:nvPr>
            <p:ph idx="4294967295" type="title"/>
          </p:nvPr>
        </p:nvSpPr>
        <p:spPr>
          <a:xfrm>
            <a:off x="5643475" y="2172350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chemeClr val="accent2"/>
                </a:solidFill>
              </a:rPr>
              <a:t>Answer</a:t>
            </a:r>
            <a:endParaRPr b="1" sz="6500">
              <a:solidFill>
                <a:schemeClr val="accent2"/>
              </a:solidFill>
            </a:endParaRPr>
          </a:p>
        </p:txBody>
      </p:sp>
      <p:pic>
        <p:nvPicPr>
          <p:cNvPr id="1418" name="Google Shape;1418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603" y="418684"/>
            <a:ext cx="5075800" cy="45901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9" name="Google Shape;1419;p92"/>
          <p:cNvGrpSpPr/>
          <p:nvPr/>
        </p:nvGrpSpPr>
        <p:grpSpPr>
          <a:xfrm>
            <a:off x="2788126" y="1915704"/>
            <a:ext cx="345581" cy="656045"/>
            <a:chOff x="938363" y="2111352"/>
            <a:chExt cx="359830" cy="639357"/>
          </a:xfrm>
        </p:grpSpPr>
        <p:sp>
          <p:nvSpPr>
            <p:cNvPr id="1420" name="Google Shape;1420;p92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92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2" name="Google Shape;1422;p92"/>
          <p:cNvGrpSpPr/>
          <p:nvPr/>
        </p:nvGrpSpPr>
        <p:grpSpPr>
          <a:xfrm>
            <a:off x="3991651" y="1807879"/>
            <a:ext cx="345581" cy="656045"/>
            <a:chOff x="938363" y="2111352"/>
            <a:chExt cx="359830" cy="639357"/>
          </a:xfrm>
        </p:grpSpPr>
        <p:sp>
          <p:nvSpPr>
            <p:cNvPr id="1423" name="Google Shape;1423;p92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92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5" name="Google Shape;1425;p92"/>
          <p:cNvGrpSpPr/>
          <p:nvPr/>
        </p:nvGrpSpPr>
        <p:grpSpPr>
          <a:xfrm>
            <a:off x="2805020" y="2679225"/>
            <a:ext cx="401750" cy="663040"/>
            <a:chOff x="5487436" y="2143197"/>
            <a:chExt cx="440081" cy="607513"/>
          </a:xfrm>
        </p:grpSpPr>
        <p:sp>
          <p:nvSpPr>
            <p:cNvPr id="1426" name="Google Shape;1426;p92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92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8" name="Google Shape;1428;p92"/>
          <p:cNvGrpSpPr/>
          <p:nvPr/>
        </p:nvGrpSpPr>
        <p:grpSpPr>
          <a:xfrm>
            <a:off x="3939049" y="2571748"/>
            <a:ext cx="450778" cy="690825"/>
            <a:chOff x="4890097" y="2117756"/>
            <a:chExt cx="493787" cy="632971"/>
          </a:xfrm>
        </p:grpSpPr>
        <p:sp>
          <p:nvSpPr>
            <p:cNvPr id="1429" name="Google Shape;1429;p92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92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92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2" name="Google Shape;1432;p92"/>
          <p:cNvGrpSpPr/>
          <p:nvPr/>
        </p:nvGrpSpPr>
        <p:grpSpPr>
          <a:xfrm>
            <a:off x="2788126" y="3449754"/>
            <a:ext cx="345581" cy="656045"/>
            <a:chOff x="938363" y="2111352"/>
            <a:chExt cx="359830" cy="639357"/>
          </a:xfrm>
        </p:grpSpPr>
        <p:sp>
          <p:nvSpPr>
            <p:cNvPr id="1433" name="Google Shape;1433;p92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92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5" name="Google Shape;1435;p92"/>
          <p:cNvGrpSpPr/>
          <p:nvPr/>
        </p:nvGrpSpPr>
        <p:grpSpPr>
          <a:xfrm>
            <a:off x="2769161" y="4213269"/>
            <a:ext cx="383502" cy="650661"/>
            <a:chOff x="7742165" y="2158146"/>
            <a:chExt cx="431677" cy="592372"/>
          </a:xfrm>
        </p:grpSpPr>
        <p:sp>
          <p:nvSpPr>
            <p:cNvPr id="1436" name="Google Shape;1436;p92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92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92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9" name="Google Shape;1439;p92"/>
          <p:cNvGrpSpPr/>
          <p:nvPr/>
        </p:nvGrpSpPr>
        <p:grpSpPr>
          <a:xfrm>
            <a:off x="3935722" y="3370410"/>
            <a:ext cx="457450" cy="690844"/>
            <a:chOff x="3734895" y="2077875"/>
            <a:chExt cx="476312" cy="673272"/>
          </a:xfrm>
        </p:grpSpPr>
        <p:sp>
          <p:nvSpPr>
            <p:cNvPr id="1440" name="Google Shape;1440;p92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2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2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3" name="Google Shape;1443;p92"/>
          <p:cNvGrpSpPr/>
          <p:nvPr/>
        </p:nvGrpSpPr>
        <p:grpSpPr>
          <a:xfrm>
            <a:off x="3935713" y="4169079"/>
            <a:ext cx="345581" cy="656045"/>
            <a:chOff x="938363" y="2111352"/>
            <a:chExt cx="359830" cy="639357"/>
          </a:xfrm>
        </p:grpSpPr>
        <p:sp>
          <p:nvSpPr>
            <p:cNvPr id="1444" name="Google Shape;1444;p92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92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6" name="Google Shape;1446;p92"/>
          <p:cNvGrpSpPr/>
          <p:nvPr/>
        </p:nvGrpSpPr>
        <p:grpSpPr>
          <a:xfrm>
            <a:off x="5122095" y="2651112"/>
            <a:ext cx="500414" cy="719279"/>
            <a:chOff x="5997399" y="2091420"/>
            <a:chExt cx="548158" cy="659043"/>
          </a:xfrm>
        </p:grpSpPr>
        <p:sp>
          <p:nvSpPr>
            <p:cNvPr id="1447" name="Google Shape;1447;p92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2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2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2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1" name="Google Shape;1451;p92"/>
          <p:cNvGrpSpPr/>
          <p:nvPr/>
        </p:nvGrpSpPr>
        <p:grpSpPr>
          <a:xfrm>
            <a:off x="5135183" y="3500045"/>
            <a:ext cx="474233" cy="649492"/>
            <a:chOff x="4890097" y="2117756"/>
            <a:chExt cx="493787" cy="632971"/>
          </a:xfrm>
        </p:grpSpPr>
        <p:sp>
          <p:nvSpPr>
            <p:cNvPr id="1452" name="Google Shape;1452;p92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2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92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5" name="Google Shape;1455;p92"/>
          <p:cNvGrpSpPr/>
          <p:nvPr/>
        </p:nvGrpSpPr>
        <p:grpSpPr>
          <a:xfrm>
            <a:off x="5143585" y="4149535"/>
            <a:ext cx="457450" cy="690844"/>
            <a:chOff x="3734895" y="2077875"/>
            <a:chExt cx="476312" cy="673272"/>
          </a:xfrm>
        </p:grpSpPr>
        <p:sp>
          <p:nvSpPr>
            <p:cNvPr id="1456" name="Google Shape;1456;p92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2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2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9" name="Google Shape;1459;p92"/>
          <p:cNvGrpSpPr/>
          <p:nvPr/>
        </p:nvGrpSpPr>
        <p:grpSpPr>
          <a:xfrm>
            <a:off x="1743859" y="2706539"/>
            <a:ext cx="328897" cy="608421"/>
            <a:chOff x="3109710" y="2095807"/>
            <a:chExt cx="543632" cy="654709"/>
          </a:xfrm>
        </p:grpSpPr>
        <p:sp>
          <p:nvSpPr>
            <p:cNvPr id="1460" name="Google Shape;1460;p92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2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2" name="Google Shape;1462;p92"/>
          <p:cNvGrpSpPr/>
          <p:nvPr/>
        </p:nvGrpSpPr>
        <p:grpSpPr>
          <a:xfrm>
            <a:off x="1735513" y="3449754"/>
            <a:ext cx="345581" cy="656045"/>
            <a:chOff x="938363" y="2111352"/>
            <a:chExt cx="359830" cy="639357"/>
          </a:xfrm>
        </p:grpSpPr>
        <p:sp>
          <p:nvSpPr>
            <p:cNvPr id="1463" name="Google Shape;1463;p92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2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5" name="Google Shape;1465;p92"/>
          <p:cNvGrpSpPr/>
          <p:nvPr/>
        </p:nvGrpSpPr>
        <p:grpSpPr>
          <a:xfrm>
            <a:off x="1679585" y="4149535"/>
            <a:ext cx="457450" cy="690844"/>
            <a:chOff x="3734895" y="2077875"/>
            <a:chExt cx="476312" cy="673272"/>
          </a:xfrm>
        </p:grpSpPr>
        <p:sp>
          <p:nvSpPr>
            <p:cNvPr id="1466" name="Google Shape;1466;p92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2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2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9" name="Google Shape;1469;p92"/>
          <p:cNvSpPr/>
          <p:nvPr/>
        </p:nvSpPr>
        <p:spPr>
          <a:xfrm>
            <a:off x="1316700" y="13938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Thousands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470" name="Google Shape;1470;p92"/>
          <p:cNvSpPr/>
          <p:nvPr/>
        </p:nvSpPr>
        <p:spPr>
          <a:xfrm>
            <a:off x="2499900" y="139422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Hundreds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471" name="Google Shape;1471;p92"/>
          <p:cNvSpPr/>
          <p:nvPr/>
        </p:nvSpPr>
        <p:spPr>
          <a:xfrm>
            <a:off x="3683100" y="1394225"/>
            <a:ext cx="10725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Tens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472" name="Google Shape;1472;p92"/>
          <p:cNvSpPr/>
          <p:nvPr/>
        </p:nvSpPr>
        <p:spPr>
          <a:xfrm>
            <a:off x="4755600" y="13938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Ones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93"/>
          <p:cNvSpPr txBox="1"/>
          <p:nvPr>
            <p:ph idx="1" type="subTitle"/>
          </p:nvPr>
        </p:nvSpPr>
        <p:spPr>
          <a:xfrm>
            <a:off x="1103975" y="914400"/>
            <a:ext cx="75267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One day, the numbers </a:t>
            </a:r>
            <a:r>
              <a:rPr b="1" lang="en" sz="3000" u="sng"/>
              <a:t>4.</a:t>
            </a:r>
            <a:r>
              <a:rPr b="1" lang="en" sz="3000" u="sng"/>
              <a:t>592</a:t>
            </a:r>
            <a:r>
              <a:rPr b="1" lang="en" sz="3000"/>
              <a:t> </a:t>
            </a:r>
            <a:r>
              <a:rPr lang="en" sz="3000"/>
              <a:t>and </a:t>
            </a:r>
            <a:r>
              <a:rPr b="1" lang="en" sz="3000" u="sng"/>
              <a:t>2.</a:t>
            </a:r>
            <a:r>
              <a:rPr b="1" lang="en" sz="3000" u="sng"/>
              <a:t>249</a:t>
            </a:r>
            <a:r>
              <a:rPr b="1" lang="e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to live at the Chameleons Hotel</a:t>
            </a:r>
            <a:endParaRPr sz="3000"/>
          </a:p>
        </p:txBody>
      </p:sp>
      <p:pic>
        <p:nvPicPr>
          <p:cNvPr id="1478" name="Google Shape;1478;p93"/>
          <p:cNvPicPr preferRelativeResize="0"/>
          <p:nvPr/>
        </p:nvPicPr>
        <p:blipFill rotWithShape="1">
          <a:blip r:embed="rId3">
            <a:alphaModFix/>
          </a:blip>
          <a:srcRect b="40624" l="12123" r="14179" t="0"/>
          <a:stretch/>
        </p:blipFill>
        <p:spPr>
          <a:xfrm>
            <a:off x="1899700" y="3393025"/>
            <a:ext cx="2150724" cy="14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93"/>
          <p:cNvPicPr preferRelativeResize="0"/>
          <p:nvPr/>
        </p:nvPicPr>
        <p:blipFill rotWithShape="1">
          <a:blip r:embed="rId3">
            <a:alphaModFix/>
          </a:blip>
          <a:srcRect b="0" l="9501" r="9638" t="59346"/>
          <a:stretch/>
        </p:blipFill>
        <p:spPr>
          <a:xfrm>
            <a:off x="5258625" y="3259550"/>
            <a:ext cx="3010850" cy="1135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0" name="Google Shape;1480;p93"/>
          <p:cNvGrpSpPr/>
          <p:nvPr/>
        </p:nvGrpSpPr>
        <p:grpSpPr>
          <a:xfrm>
            <a:off x="2040345" y="2281228"/>
            <a:ext cx="505017" cy="790349"/>
            <a:chOff x="4307635" y="2126055"/>
            <a:chExt cx="494436" cy="624584"/>
          </a:xfrm>
        </p:grpSpPr>
        <p:sp>
          <p:nvSpPr>
            <p:cNvPr id="1481" name="Google Shape;1481;p93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93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3" name="Google Shape;1483;p93"/>
          <p:cNvGrpSpPr/>
          <p:nvPr/>
        </p:nvGrpSpPr>
        <p:grpSpPr>
          <a:xfrm>
            <a:off x="3433774" y="2275846"/>
            <a:ext cx="476003" cy="801139"/>
            <a:chOff x="2570551" y="2117230"/>
            <a:chExt cx="466030" cy="633111"/>
          </a:xfrm>
        </p:grpSpPr>
        <p:sp>
          <p:nvSpPr>
            <p:cNvPr id="1484" name="Google Shape;1484;p93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93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6" name="Google Shape;1486;p93"/>
          <p:cNvGrpSpPr/>
          <p:nvPr/>
        </p:nvGrpSpPr>
        <p:grpSpPr>
          <a:xfrm>
            <a:off x="2821500" y="2301618"/>
            <a:ext cx="440915" cy="749587"/>
            <a:chOff x="7742165" y="2158146"/>
            <a:chExt cx="431677" cy="592372"/>
          </a:xfrm>
        </p:grpSpPr>
        <p:sp>
          <p:nvSpPr>
            <p:cNvPr id="1487" name="Google Shape;1487;p93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93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93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0" name="Google Shape;1490;p93"/>
          <p:cNvGrpSpPr/>
          <p:nvPr/>
        </p:nvGrpSpPr>
        <p:grpSpPr>
          <a:xfrm>
            <a:off x="5804689" y="2299728"/>
            <a:ext cx="535888" cy="753339"/>
            <a:chOff x="2570551" y="2117230"/>
            <a:chExt cx="466030" cy="633111"/>
          </a:xfrm>
        </p:grpSpPr>
        <p:sp>
          <p:nvSpPr>
            <p:cNvPr id="1491" name="Google Shape;1491;p93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3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3" name="Google Shape;1493;p93"/>
          <p:cNvGrpSpPr/>
          <p:nvPr/>
        </p:nvGrpSpPr>
        <p:grpSpPr>
          <a:xfrm>
            <a:off x="6509947" y="2275828"/>
            <a:ext cx="547711" cy="801126"/>
            <a:chOff x="3734895" y="2077875"/>
            <a:chExt cx="476312" cy="673272"/>
          </a:xfrm>
        </p:grpSpPr>
        <p:sp>
          <p:nvSpPr>
            <p:cNvPr id="1494" name="Google Shape;1494;p93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93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3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7" name="Google Shape;1497;p93"/>
          <p:cNvGrpSpPr/>
          <p:nvPr/>
        </p:nvGrpSpPr>
        <p:grpSpPr>
          <a:xfrm>
            <a:off x="7227019" y="2323965"/>
            <a:ext cx="496386" cy="704863"/>
            <a:chOff x="7742165" y="2158146"/>
            <a:chExt cx="431677" cy="592372"/>
          </a:xfrm>
        </p:grpSpPr>
        <p:sp>
          <p:nvSpPr>
            <p:cNvPr id="1498" name="Google Shape;1498;p93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93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93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1" name="Google Shape;1501;p93"/>
          <p:cNvGrpSpPr/>
          <p:nvPr/>
        </p:nvGrpSpPr>
        <p:grpSpPr>
          <a:xfrm>
            <a:off x="1351997" y="2275853"/>
            <a:ext cx="547711" cy="801126"/>
            <a:chOff x="3734895" y="2077875"/>
            <a:chExt cx="476312" cy="673272"/>
          </a:xfrm>
        </p:grpSpPr>
        <p:sp>
          <p:nvSpPr>
            <p:cNvPr id="1502" name="Google Shape;1502;p93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93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93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5" name="Google Shape;1505;p93"/>
          <p:cNvGrpSpPr/>
          <p:nvPr/>
        </p:nvGrpSpPr>
        <p:grpSpPr>
          <a:xfrm>
            <a:off x="5162551" y="2327853"/>
            <a:ext cx="535888" cy="753339"/>
            <a:chOff x="2570551" y="2117230"/>
            <a:chExt cx="466030" cy="633111"/>
          </a:xfrm>
        </p:grpSpPr>
        <p:sp>
          <p:nvSpPr>
            <p:cNvPr id="1506" name="Google Shape;1506;p93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93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8" name="Google Shape;1508;p93"/>
          <p:cNvSpPr txBox="1"/>
          <p:nvPr/>
        </p:nvSpPr>
        <p:spPr>
          <a:xfrm>
            <a:off x="1792550" y="2199263"/>
            <a:ext cx="247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B5394"/>
                </a:solidFill>
                <a:latin typeface="Passion One"/>
                <a:ea typeface="Passion One"/>
                <a:cs typeface="Passion One"/>
                <a:sym typeface="Passion One"/>
              </a:rPr>
              <a:t>.</a:t>
            </a:r>
            <a:endParaRPr sz="5000">
              <a:solidFill>
                <a:srgbClr val="0B5394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509" name="Google Shape;1509;p93"/>
          <p:cNvSpPr txBox="1"/>
          <p:nvPr/>
        </p:nvSpPr>
        <p:spPr>
          <a:xfrm>
            <a:off x="5556900" y="2227375"/>
            <a:ext cx="247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B5394"/>
                </a:solidFill>
                <a:latin typeface="Passion One"/>
                <a:ea typeface="Passion One"/>
                <a:cs typeface="Passion One"/>
                <a:sym typeface="Passion One"/>
              </a:rPr>
              <a:t>.</a:t>
            </a:r>
            <a:endParaRPr sz="5000">
              <a:solidFill>
                <a:srgbClr val="0B5394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94"/>
          <p:cNvSpPr txBox="1"/>
          <p:nvPr>
            <p:ph idx="4294967295" type="title"/>
          </p:nvPr>
        </p:nvSpPr>
        <p:spPr>
          <a:xfrm>
            <a:off x="5391500" y="2103825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Write the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numbers in their rooms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and do the addition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1515" name="Google Shape;1515;p94"/>
          <p:cNvGrpSpPr/>
          <p:nvPr/>
        </p:nvGrpSpPr>
        <p:grpSpPr>
          <a:xfrm>
            <a:off x="6488707" y="184696"/>
            <a:ext cx="444349" cy="709590"/>
            <a:chOff x="4307635" y="2126055"/>
            <a:chExt cx="494436" cy="624584"/>
          </a:xfrm>
        </p:grpSpPr>
        <p:sp>
          <p:nvSpPr>
            <p:cNvPr id="1516" name="Google Shape;1516;p94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94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8" name="Google Shape;1518;p94"/>
          <p:cNvGrpSpPr/>
          <p:nvPr/>
        </p:nvGrpSpPr>
        <p:grpSpPr>
          <a:xfrm>
            <a:off x="7714857" y="179864"/>
            <a:ext cx="418821" cy="719278"/>
            <a:chOff x="2570551" y="2117230"/>
            <a:chExt cx="466030" cy="633111"/>
          </a:xfrm>
        </p:grpSpPr>
        <p:sp>
          <p:nvSpPr>
            <p:cNvPr id="1519" name="Google Shape;1519;p94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94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1" name="Google Shape;1521;p94"/>
          <p:cNvGrpSpPr/>
          <p:nvPr/>
        </p:nvGrpSpPr>
        <p:grpSpPr>
          <a:xfrm>
            <a:off x="7175926" y="203002"/>
            <a:ext cx="387948" cy="672994"/>
            <a:chOff x="7742165" y="2158146"/>
            <a:chExt cx="431677" cy="592372"/>
          </a:xfrm>
        </p:grpSpPr>
        <p:sp>
          <p:nvSpPr>
            <p:cNvPr id="1522" name="Google Shape;1522;p94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94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94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5" name="Google Shape;1525;p94"/>
          <p:cNvGrpSpPr/>
          <p:nvPr/>
        </p:nvGrpSpPr>
        <p:grpSpPr>
          <a:xfrm>
            <a:off x="6410598" y="1254961"/>
            <a:ext cx="481269" cy="632858"/>
            <a:chOff x="2570551" y="2117230"/>
            <a:chExt cx="466030" cy="633111"/>
          </a:xfrm>
        </p:grpSpPr>
        <p:sp>
          <p:nvSpPr>
            <p:cNvPr id="1526" name="Google Shape;1526;p94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94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8" name="Google Shape;1528;p94"/>
          <p:cNvGrpSpPr/>
          <p:nvPr/>
        </p:nvGrpSpPr>
        <p:grpSpPr>
          <a:xfrm>
            <a:off x="7043985" y="1234883"/>
            <a:ext cx="491887" cy="673003"/>
            <a:chOff x="3734895" y="2077875"/>
            <a:chExt cx="476312" cy="673272"/>
          </a:xfrm>
        </p:grpSpPr>
        <p:sp>
          <p:nvSpPr>
            <p:cNvPr id="1529" name="Google Shape;1529;p94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94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94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2" name="Google Shape;1532;p94"/>
          <p:cNvGrpSpPr/>
          <p:nvPr/>
        </p:nvGrpSpPr>
        <p:grpSpPr>
          <a:xfrm>
            <a:off x="7688037" y="1275322"/>
            <a:ext cx="445793" cy="592135"/>
            <a:chOff x="7742165" y="2158146"/>
            <a:chExt cx="431677" cy="592372"/>
          </a:xfrm>
        </p:grpSpPr>
        <p:sp>
          <p:nvSpPr>
            <p:cNvPr id="1533" name="Google Shape;1533;p94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94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94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6" name="Google Shape;1536;p94"/>
          <p:cNvGrpSpPr/>
          <p:nvPr/>
        </p:nvGrpSpPr>
        <p:grpSpPr>
          <a:xfrm>
            <a:off x="5823735" y="203021"/>
            <a:ext cx="491887" cy="673003"/>
            <a:chOff x="3734895" y="2077875"/>
            <a:chExt cx="476312" cy="673272"/>
          </a:xfrm>
        </p:grpSpPr>
        <p:sp>
          <p:nvSpPr>
            <p:cNvPr id="1537" name="Google Shape;1537;p94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94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94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0" name="Google Shape;1540;p94"/>
          <p:cNvGrpSpPr/>
          <p:nvPr/>
        </p:nvGrpSpPr>
        <p:grpSpPr>
          <a:xfrm>
            <a:off x="5829036" y="1254961"/>
            <a:ext cx="481269" cy="632858"/>
            <a:chOff x="2570551" y="2117230"/>
            <a:chExt cx="466030" cy="633111"/>
          </a:xfrm>
        </p:grpSpPr>
        <p:sp>
          <p:nvSpPr>
            <p:cNvPr id="1541" name="Google Shape;1541;p94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94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43" name="Google Shape;1543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28" y="203009"/>
            <a:ext cx="5075800" cy="459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50" y="2712225"/>
            <a:ext cx="721700" cy="7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94"/>
          <p:cNvSpPr/>
          <p:nvPr/>
        </p:nvSpPr>
        <p:spPr>
          <a:xfrm>
            <a:off x="985375" y="12348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Thousands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546" name="Google Shape;1546;p94"/>
          <p:cNvSpPr/>
          <p:nvPr/>
        </p:nvSpPr>
        <p:spPr>
          <a:xfrm>
            <a:off x="2168575" y="12348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Hundreds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547" name="Google Shape;1547;p94"/>
          <p:cNvSpPr/>
          <p:nvPr/>
        </p:nvSpPr>
        <p:spPr>
          <a:xfrm>
            <a:off x="3351775" y="1234875"/>
            <a:ext cx="10725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Tens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548" name="Google Shape;1548;p94"/>
          <p:cNvSpPr/>
          <p:nvPr/>
        </p:nvSpPr>
        <p:spPr>
          <a:xfrm>
            <a:off x="4431250" y="12348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Ones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Google Shape;155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25" y="2780750"/>
            <a:ext cx="721700" cy="7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95"/>
          <p:cNvSpPr txBox="1"/>
          <p:nvPr>
            <p:ph idx="4294967295" type="title"/>
          </p:nvPr>
        </p:nvSpPr>
        <p:spPr>
          <a:xfrm>
            <a:off x="5696250" y="2267550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chemeClr val="accent2"/>
                </a:solidFill>
              </a:rPr>
              <a:t>Answer</a:t>
            </a:r>
            <a:endParaRPr b="1" sz="6500">
              <a:solidFill>
                <a:schemeClr val="accent2"/>
              </a:solidFill>
            </a:endParaRPr>
          </a:p>
        </p:txBody>
      </p:sp>
      <p:pic>
        <p:nvPicPr>
          <p:cNvPr id="1555" name="Google Shape;1555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140" y="509322"/>
            <a:ext cx="5075800" cy="45901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6" name="Google Shape;1556;p95"/>
          <p:cNvGrpSpPr/>
          <p:nvPr/>
        </p:nvGrpSpPr>
        <p:grpSpPr>
          <a:xfrm>
            <a:off x="2919582" y="2088476"/>
            <a:ext cx="280992" cy="470439"/>
            <a:chOff x="938363" y="2111352"/>
            <a:chExt cx="359830" cy="639357"/>
          </a:xfrm>
        </p:grpSpPr>
        <p:sp>
          <p:nvSpPr>
            <p:cNvPr id="1557" name="Google Shape;1557;p95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95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9" name="Google Shape;1559;p95"/>
          <p:cNvGrpSpPr/>
          <p:nvPr/>
        </p:nvGrpSpPr>
        <p:grpSpPr>
          <a:xfrm>
            <a:off x="4103942" y="2027675"/>
            <a:ext cx="280992" cy="592045"/>
            <a:chOff x="938363" y="2111352"/>
            <a:chExt cx="359830" cy="639357"/>
          </a:xfrm>
        </p:grpSpPr>
        <p:sp>
          <p:nvSpPr>
            <p:cNvPr id="1560" name="Google Shape;1560;p95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95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2" name="Google Shape;1562;p95"/>
          <p:cNvGrpSpPr/>
          <p:nvPr/>
        </p:nvGrpSpPr>
        <p:grpSpPr>
          <a:xfrm>
            <a:off x="2924721" y="2844338"/>
            <a:ext cx="280988" cy="592106"/>
            <a:chOff x="4307635" y="2126055"/>
            <a:chExt cx="494436" cy="624584"/>
          </a:xfrm>
        </p:grpSpPr>
        <p:sp>
          <p:nvSpPr>
            <p:cNvPr id="1563" name="Google Shape;1563;p95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95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5" name="Google Shape;1565;p95"/>
          <p:cNvGrpSpPr/>
          <p:nvPr/>
        </p:nvGrpSpPr>
        <p:grpSpPr>
          <a:xfrm>
            <a:off x="4071664" y="2800491"/>
            <a:ext cx="345558" cy="592076"/>
            <a:chOff x="7742165" y="2158146"/>
            <a:chExt cx="431677" cy="592372"/>
          </a:xfrm>
        </p:grpSpPr>
        <p:sp>
          <p:nvSpPr>
            <p:cNvPr id="1566" name="Google Shape;1566;p95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95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95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9" name="Google Shape;1569;p95"/>
          <p:cNvGrpSpPr/>
          <p:nvPr/>
        </p:nvGrpSpPr>
        <p:grpSpPr>
          <a:xfrm>
            <a:off x="5283203" y="2768520"/>
            <a:ext cx="281016" cy="656030"/>
            <a:chOff x="2570551" y="2117230"/>
            <a:chExt cx="466030" cy="633111"/>
          </a:xfrm>
        </p:grpSpPr>
        <p:sp>
          <p:nvSpPr>
            <p:cNvPr id="1570" name="Google Shape;1570;p95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95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2" name="Google Shape;1572;p95"/>
          <p:cNvGrpSpPr/>
          <p:nvPr/>
        </p:nvGrpSpPr>
        <p:grpSpPr>
          <a:xfrm>
            <a:off x="2850641" y="3575070"/>
            <a:ext cx="387924" cy="470402"/>
            <a:chOff x="2570551" y="2117230"/>
            <a:chExt cx="466030" cy="633111"/>
          </a:xfrm>
        </p:grpSpPr>
        <p:sp>
          <p:nvSpPr>
            <p:cNvPr id="1573" name="Google Shape;1573;p95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95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5" name="Google Shape;1575;p95"/>
          <p:cNvGrpSpPr/>
          <p:nvPr/>
        </p:nvGrpSpPr>
        <p:grpSpPr>
          <a:xfrm>
            <a:off x="4035009" y="3573349"/>
            <a:ext cx="418868" cy="470482"/>
            <a:chOff x="3734895" y="2077875"/>
            <a:chExt cx="476312" cy="673272"/>
          </a:xfrm>
        </p:grpSpPr>
        <p:sp>
          <p:nvSpPr>
            <p:cNvPr id="1576" name="Google Shape;1576;p95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95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95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9" name="Google Shape;1579;p95"/>
          <p:cNvGrpSpPr/>
          <p:nvPr/>
        </p:nvGrpSpPr>
        <p:grpSpPr>
          <a:xfrm>
            <a:off x="5214300" y="3575043"/>
            <a:ext cx="418813" cy="470462"/>
            <a:chOff x="7742165" y="2158146"/>
            <a:chExt cx="431677" cy="592372"/>
          </a:xfrm>
        </p:grpSpPr>
        <p:sp>
          <p:nvSpPr>
            <p:cNvPr id="1580" name="Google Shape;1580;p95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95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95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95"/>
          <p:cNvGrpSpPr/>
          <p:nvPr/>
        </p:nvGrpSpPr>
        <p:grpSpPr>
          <a:xfrm>
            <a:off x="2850650" y="4312503"/>
            <a:ext cx="418848" cy="592150"/>
            <a:chOff x="5997399" y="2091420"/>
            <a:chExt cx="548158" cy="659043"/>
          </a:xfrm>
        </p:grpSpPr>
        <p:sp>
          <p:nvSpPr>
            <p:cNvPr id="1584" name="Google Shape;1584;p95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95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95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95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8" name="Google Shape;1588;p95"/>
          <p:cNvGrpSpPr/>
          <p:nvPr/>
        </p:nvGrpSpPr>
        <p:grpSpPr>
          <a:xfrm>
            <a:off x="4135962" y="4251775"/>
            <a:ext cx="345564" cy="592075"/>
            <a:chOff x="3734895" y="2077875"/>
            <a:chExt cx="476312" cy="673272"/>
          </a:xfrm>
        </p:grpSpPr>
        <p:sp>
          <p:nvSpPr>
            <p:cNvPr id="1589" name="Google Shape;1589;p95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95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95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2" name="Google Shape;1592;p95"/>
          <p:cNvGrpSpPr/>
          <p:nvPr/>
        </p:nvGrpSpPr>
        <p:grpSpPr>
          <a:xfrm>
            <a:off x="5283217" y="4373359"/>
            <a:ext cx="280992" cy="470439"/>
            <a:chOff x="938363" y="2111352"/>
            <a:chExt cx="359830" cy="639357"/>
          </a:xfrm>
        </p:grpSpPr>
        <p:sp>
          <p:nvSpPr>
            <p:cNvPr id="1593" name="Google Shape;1593;p95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95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5" name="Google Shape;1595;p95"/>
          <p:cNvGrpSpPr/>
          <p:nvPr/>
        </p:nvGrpSpPr>
        <p:grpSpPr>
          <a:xfrm>
            <a:off x="1828246" y="2861299"/>
            <a:ext cx="418868" cy="470482"/>
            <a:chOff x="3734895" y="2077875"/>
            <a:chExt cx="476312" cy="673272"/>
          </a:xfrm>
        </p:grpSpPr>
        <p:sp>
          <p:nvSpPr>
            <p:cNvPr id="1596" name="Google Shape;1596;p95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95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95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9" name="Google Shape;1599;p95"/>
          <p:cNvGrpSpPr/>
          <p:nvPr/>
        </p:nvGrpSpPr>
        <p:grpSpPr>
          <a:xfrm>
            <a:off x="1828241" y="3648570"/>
            <a:ext cx="387924" cy="470402"/>
            <a:chOff x="2570551" y="2117230"/>
            <a:chExt cx="466030" cy="633111"/>
          </a:xfrm>
        </p:grpSpPr>
        <p:sp>
          <p:nvSpPr>
            <p:cNvPr id="1600" name="Google Shape;1600;p95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95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2" name="Google Shape;1602;p95"/>
          <p:cNvGrpSpPr/>
          <p:nvPr/>
        </p:nvGrpSpPr>
        <p:grpSpPr>
          <a:xfrm>
            <a:off x="1812848" y="4314303"/>
            <a:ext cx="418830" cy="592081"/>
            <a:chOff x="4890097" y="2117756"/>
            <a:chExt cx="493787" cy="632971"/>
          </a:xfrm>
        </p:grpSpPr>
        <p:sp>
          <p:nvSpPr>
            <p:cNvPr id="1603" name="Google Shape;1603;p95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95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95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6" name="Google Shape;1606;p95"/>
          <p:cNvSpPr/>
          <p:nvPr/>
        </p:nvSpPr>
        <p:spPr>
          <a:xfrm>
            <a:off x="1430613" y="14647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Thousands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07" name="Google Shape;1607;p95"/>
          <p:cNvSpPr/>
          <p:nvPr/>
        </p:nvSpPr>
        <p:spPr>
          <a:xfrm>
            <a:off x="2613825" y="14647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Hundreds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08" name="Google Shape;1608;p95"/>
          <p:cNvSpPr/>
          <p:nvPr/>
        </p:nvSpPr>
        <p:spPr>
          <a:xfrm>
            <a:off x="3772475" y="1464775"/>
            <a:ext cx="10725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Tens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09" name="Google Shape;1609;p95"/>
          <p:cNvSpPr/>
          <p:nvPr/>
        </p:nvSpPr>
        <p:spPr>
          <a:xfrm>
            <a:off x="4832100" y="1464775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Ones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0"/>
          <p:cNvSpPr txBox="1"/>
          <p:nvPr>
            <p:ph type="title"/>
          </p:nvPr>
        </p:nvSpPr>
        <p:spPr>
          <a:xfrm>
            <a:off x="715200" y="441384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7700"/>
              <a:t>MATERIALS </a:t>
            </a:r>
            <a:endParaRPr sz="7700"/>
          </a:p>
        </p:txBody>
      </p:sp>
      <p:pic>
        <p:nvPicPr>
          <p:cNvPr descr="Pencil Clip Art #684 - Free Icons and PNG Backgrounds" id="634" name="Google Shape;6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3086" y="1454763"/>
            <a:ext cx="1803654" cy="24048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60">
            <a:hlinkClick/>
          </p:cNvPr>
          <p:cNvSpPr/>
          <p:nvPr/>
        </p:nvSpPr>
        <p:spPr>
          <a:xfrm>
            <a:off x="893975" y="3986213"/>
            <a:ext cx="1946100" cy="648000"/>
          </a:xfrm>
          <a:prstGeom prst="roundRect">
            <a:avLst>
              <a:gd fmla="val 30219" name="adj"/>
            </a:avLst>
          </a:prstGeom>
          <a:solidFill>
            <a:srgbClr val="2EBCA4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0"/>
          <p:cNvSpPr txBox="1"/>
          <p:nvPr/>
        </p:nvSpPr>
        <p:spPr>
          <a:xfrm>
            <a:off x="994305" y="4160476"/>
            <a:ext cx="17283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Hotel value chart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60">
            <a:hlinkClick/>
          </p:cNvPr>
          <p:cNvSpPr/>
          <p:nvPr/>
        </p:nvSpPr>
        <p:spPr>
          <a:xfrm>
            <a:off x="3547811" y="3986213"/>
            <a:ext cx="1946100" cy="648000"/>
          </a:xfrm>
          <a:prstGeom prst="roundRect">
            <a:avLst>
              <a:gd fmla="val 30219" name="adj"/>
            </a:avLst>
          </a:prstGeom>
          <a:solidFill>
            <a:srgbClr val="FFC00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0"/>
          <p:cNvSpPr txBox="1"/>
          <p:nvPr/>
        </p:nvSpPr>
        <p:spPr>
          <a:xfrm>
            <a:off x="3656711" y="4166213"/>
            <a:ext cx="17283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Pencil</a:t>
            </a:r>
            <a:endParaRPr b="1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60">
            <a:hlinkClick/>
          </p:cNvPr>
          <p:cNvSpPr/>
          <p:nvPr/>
        </p:nvSpPr>
        <p:spPr>
          <a:xfrm>
            <a:off x="6156182" y="3986213"/>
            <a:ext cx="2167500" cy="648000"/>
          </a:xfrm>
          <a:prstGeom prst="roundRect">
            <a:avLst>
              <a:gd fmla="val 30219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0"/>
          <p:cNvSpPr txBox="1"/>
          <p:nvPr/>
        </p:nvSpPr>
        <p:spPr>
          <a:xfrm>
            <a:off x="5570132" y="4166213"/>
            <a:ext cx="33396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Eraser</a:t>
            </a:r>
            <a:endParaRPr b="1" i="0" sz="3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1" name="Google Shape;64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8100" y="1876476"/>
            <a:ext cx="1803650" cy="18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0"/>
          <p:cNvPicPr preferRelativeResize="0"/>
          <p:nvPr/>
        </p:nvPicPr>
        <p:blipFill rotWithShape="1">
          <a:blip r:embed="rId5">
            <a:alphaModFix/>
          </a:blip>
          <a:srcRect b="0" l="4276" r="4731" t="0"/>
          <a:stretch/>
        </p:blipFill>
        <p:spPr>
          <a:xfrm>
            <a:off x="107175" y="1662700"/>
            <a:ext cx="2941200" cy="22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96"/>
          <p:cNvSpPr txBox="1"/>
          <p:nvPr>
            <p:ph idx="1" type="subTitle"/>
          </p:nvPr>
        </p:nvSpPr>
        <p:spPr>
          <a:xfrm>
            <a:off x="1103975" y="914400"/>
            <a:ext cx="716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One day, the numbers</a:t>
            </a:r>
            <a:r>
              <a:rPr b="1" lang="en" sz="3000" u="sng"/>
              <a:t> 3.</a:t>
            </a:r>
            <a:r>
              <a:rPr b="1" lang="en" sz="3000" u="sng"/>
              <a:t>567</a:t>
            </a:r>
            <a:r>
              <a:rPr b="1" lang="en" sz="3000"/>
              <a:t> </a:t>
            </a:r>
            <a:r>
              <a:rPr lang="en" sz="3000"/>
              <a:t>and </a:t>
            </a:r>
            <a:r>
              <a:rPr b="1" lang="en" sz="3000" u="sng"/>
              <a:t>2.</a:t>
            </a:r>
            <a:r>
              <a:rPr b="1" lang="en" sz="3000" u="sng"/>
              <a:t>368</a:t>
            </a:r>
            <a:r>
              <a:rPr b="1" lang="e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to live at the Chameleons Hotel</a:t>
            </a:r>
            <a:endParaRPr sz="3000"/>
          </a:p>
        </p:txBody>
      </p:sp>
      <p:pic>
        <p:nvPicPr>
          <p:cNvPr id="1615" name="Google Shape;1615;p96"/>
          <p:cNvPicPr preferRelativeResize="0"/>
          <p:nvPr/>
        </p:nvPicPr>
        <p:blipFill rotWithShape="1">
          <a:blip r:embed="rId3">
            <a:alphaModFix/>
          </a:blip>
          <a:srcRect b="40624" l="12123" r="14179" t="0"/>
          <a:stretch/>
        </p:blipFill>
        <p:spPr>
          <a:xfrm>
            <a:off x="1899700" y="3393025"/>
            <a:ext cx="2150724" cy="14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96"/>
          <p:cNvPicPr preferRelativeResize="0"/>
          <p:nvPr/>
        </p:nvPicPr>
        <p:blipFill rotWithShape="1">
          <a:blip r:embed="rId3">
            <a:alphaModFix/>
          </a:blip>
          <a:srcRect b="0" l="9501" r="9638" t="59346"/>
          <a:stretch/>
        </p:blipFill>
        <p:spPr>
          <a:xfrm>
            <a:off x="5258625" y="3259550"/>
            <a:ext cx="3010850" cy="1135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7" name="Google Shape;1617;p96"/>
          <p:cNvGrpSpPr/>
          <p:nvPr/>
        </p:nvGrpSpPr>
        <p:grpSpPr>
          <a:xfrm>
            <a:off x="1773473" y="2251770"/>
            <a:ext cx="497501" cy="905523"/>
            <a:chOff x="4307635" y="2126055"/>
            <a:chExt cx="494436" cy="624584"/>
          </a:xfrm>
        </p:grpSpPr>
        <p:sp>
          <p:nvSpPr>
            <p:cNvPr id="1618" name="Google Shape;1618;p96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96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0" name="Google Shape;1620;p96"/>
          <p:cNvGrpSpPr/>
          <p:nvPr/>
        </p:nvGrpSpPr>
        <p:grpSpPr>
          <a:xfrm>
            <a:off x="3071153" y="2239048"/>
            <a:ext cx="442810" cy="880773"/>
            <a:chOff x="5487436" y="2143197"/>
            <a:chExt cx="440081" cy="607513"/>
          </a:xfrm>
        </p:grpSpPr>
        <p:sp>
          <p:nvSpPr>
            <p:cNvPr id="1621" name="Google Shape;1621;p96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96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3" name="Google Shape;1623;p96"/>
          <p:cNvGrpSpPr/>
          <p:nvPr/>
        </p:nvGrpSpPr>
        <p:grpSpPr>
          <a:xfrm>
            <a:off x="2422639" y="2245681"/>
            <a:ext cx="496848" cy="917681"/>
            <a:chOff x="4890097" y="2117756"/>
            <a:chExt cx="493787" cy="632971"/>
          </a:xfrm>
        </p:grpSpPr>
        <p:sp>
          <p:nvSpPr>
            <p:cNvPr id="1624" name="Google Shape;1624;p96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96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96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7" name="Google Shape;1627;p96"/>
          <p:cNvGrpSpPr/>
          <p:nvPr/>
        </p:nvGrpSpPr>
        <p:grpSpPr>
          <a:xfrm>
            <a:off x="5510766" y="2267046"/>
            <a:ext cx="631048" cy="874953"/>
            <a:chOff x="3109710" y="2095807"/>
            <a:chExt cx="543632" cy="654709"/>
          </a:xfrm>
        </p:grpSpPr>
        <p:sp>
          <p:nvSpPr>
            <p:cNvPr id="1628" name="Google Shape;1628;p96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96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0" name="Google Shape;1630;p96"/>
          <p:cNvGrpSpPr/>
          <p:nvPr/>
        </p:nvGrpSpPr>
        <p:grpSpPr>
          <a:xfrm>
            <a:off x="7206293" y="2264150"/>
            <a:ext cx="636302" cy="880745"/>
            <a:chOff x="5997399" y="2091420"/>
            <a:chExt cx="548158" cy="659043"/>
          </a:xfrm>
        </p:grpSpPr>
        <p:sp>
          <p:nvSpPr>
            <p:cNvPr id="1631" name="Google Shape;1631;p96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96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96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96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5" name="Google Shape;1635;p96"/>
          <p:cNvGrpSpPr/>
          <p:nvPr/>
        </p:nvGrpSpPr>
        <p:grpSpPr>
          <a:xfrm>
            <a:off x="6387447" y="2281566"/>
            <a:ext cx="573187" cy="845902"/>
            <a:chOff x="4890097" y="2117756"/>
            <a:chExt cx="493787" cy="632971"/>
          </a:xfrm>
        </p:grpSpPr>
        <p:sp>
          <p:nvSpPr>
            <p:cNvPr id="1636" name="Google Shape;1636;p96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96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96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9" name="Google Shape;1639;p96"/>
          <p:cNvGrpSpPr/>
          <p:nvPr/>
        </p:nvGrpSpPr>
        <p:grpSpPr>
          <a:xfrm>
            <a:off x="958384" y="2233367"/>
            <a:ext cx="591526" cy="892107"/>
            <a:chOff x="3109710" y="2095807"/>
            <a:chExt cx="543632" cy="654709"/>
          </a:xfrm>
        </p:grpSpPr>
        <p:sp>
          <p:nvSpPr>
            <p:cNvPr id="1640" name="Google Shape;1640;p96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96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2" name="Google Shape;1642;p96"/>
          <p:cNvGrpSpPr/>
          <p:nvPr/>
        </p:nvGrpSpPr>
        <p:grpSpPr>
          <a:xfrm>
            <a:off x="4840539" y="2327853"/>
            <a:ext cx="535888" cy="753339"/>
            <a:chOff x="2570551" y="2117230"/>
            <a:chExt cx="466030" cy="633111"/>
          </a:xfrm>
        </p:grpSpPr>
        <p:sp>
          <p:nvSpPr>
            <p:cNvPr id="1643" name="Google Shape;1643;p96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96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97"/>
          <p:cNvSpPr txBox="1"/>
          <p:nvPr>
            <p:ph idx="4294967295" type="title"/>
          </p:nvPr>
        </p:nvSpPr>
        <p:spPr>
          <a:xfrm>
            <a:off x="5391500" y="2103825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Write the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numbers in their rooms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and do the addition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1650" name="Google Shape;1650;p97"/>
          <p:cNvGrpSpPr/>
          <p:nvPr/>
        </p:nvGrpSpPr>
        <p:grpSpPr>
          <a:xfrm>
            <a:off x="6477700" y="189300"/>
            <a:ext cx="385610" cy="709778"/>
            <a:chOff x="4307635" y="2126055"/>
            <a:chExt cx="494436" cy="624584"/>
          </a:xfrm>
        </p:grpSpPr>
        <p:sp>
          <p:nvSpPr>
            <p:cNvPr id="1651" name="Google Shape;1651;p97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97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3" name="Google Shape;1653;p97"/>
          <p:cNvGrpSpPr/>
          <p:nvPr/>
        </p:nvGrpSpPr>
        <p:grpSpPr>
          <a:xfrm>
            <a:off x="7801504" y="208780"/>
            <a:ext cx="343219" cy="690378"/>
            <a:chOff x="5487436" y="2143197"/>
            <a:chExt cx="440081" cy="607513"/>
          </a:xfrm>
        </p:grpSpPr>
        <p:sp>
          <p:nvSpPr>
            <p:cNvPr id="1654" name="Google Shape;1654;p97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97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6" name="Google Shape;1656;p97"/>
          <p:cNvGrpSpPr/>
          <p:nvPr/>
        </p:nvGrpSpPr>
        <p:grpSpPr>
          <a:xfrm>
            <a:off x="7139855" y="179854"/>
            <a:ext cx="385104" cy="719308"/>
            <a:chOff x="4890097" y="2117756"/>
            <a:chExt cx="493787" cy="632971"/>
          </a:xfrm>
        </p:grpSpPr>
        <p:sp>
          <p:nvSpPr>
            <p:cNvPr id="1657" name="Google Shape;1657;p97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97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97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0" name="Google Shape;1660;p97"/>
          <p:cNvGrpSpPr/>
          <p:nvPr/>
        </p:nvGrpSpPr>
        <p:grpSpPr>
          <a:xfrm>
            <a:off x="6413294" y="1225382"/>
            <a:ext cx="545100" cy="685808"/>
            <a:chOff x="3109710" y="2095807"/>
            <a:chExt cx="543632" cy="654709"/>
          </a:xfrm>
        </p:grpSpPr>
        <p:sp>
          <p:nvSpPr>
            <p:cNvPr id="1661" name="Google Shape;1661;p97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97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3" name="Google Shape;1663;p97"/>
          <p:cNvGrpSpPr/>
          <p:nvPr/>
        </p:nvGrpSpPr>
        <p:grpSpPr>
          <a:xfrm>
            <a:off x="7768699" y="1223112"/>
            <a:ext cx="549638" cy="690347"/>
            <a:chOff x="5997399" y="2091420"/>
            <a:chExt cx="548158" cy="659043"/>
          </a:xfrm>
        </p:grpSpPr>
        <p:sp>
          <p:nvSpPr>
            <p:cNvPr id="1664" name="Google Shape;1664;p97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97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97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97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8" name="Google Shape;1668;p97"/>
          <p:cNvGrpSpPr/>
          <p:nvPr/>
        </p:nvGrpSpPr>
        <p:grpSpPr>
          <a:xfrm>
            <a:off x="7061366" y="1236763"/>
            <a:ext cx="495120" cy="663037"/>
            <a:chOff x="4890097" y="2117756"/>
            <a:chExt cx="493787" cy="632971"/>
          </a:xfrm>
        </p:grpSpPr>
        <p:sp>
          <p:nvSpPr>
            <p:cNvPr id="1669" name="Google Shape;1669;p97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97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97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72" name="Google Shape;167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8" y="276659"/>
            <a:ext cx="5075800" cy="459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3" name="Google Shape;1673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75" y="2775375"/>
            <a:ext cx="721700" cy="71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4" name="Google Shape;1674;p97"/>
          <p:cNvGrpSpPr/>
          <p:nvPr/>
        </p:nvGrpSpPr>
        <p:grpSpPr>
          <a:xfrm>
            <a:off x="5829036" y="1254961"/>
            <a:ext cx="481269" cy="632858"/>
            <a:chOff x="2570551" y="2117230"/>
            <a:chExt cx="466030" cy="633111"/>
          </a:xfrm>
        </p:grpSpPr>
        <p:sp>
          <p:nvSpPr>
            <p:cNvPr id="1675" name="Google Shape;1675;p97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97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97"/>
          <p:cNvGrpSpPr/>
          <p:nvPr/>
        </p:nvGrpSpPr>
        <p:grpSpPr>
          <a:xfrm>
            <a:off x="5969884" y="235289"/>
            <a:ext cx="328897" cy="608421"/>
            <a:chOff x="3109710" y="2095807"/>
            <a:chExt cx="543632" cy="654709"/>
          </a:xfrm>
        </p:grpSpPr>
        <p:sp>
          <p:nvSpPr>
            <p:cNvPr id="1678" name="Google Shape;1678;p97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97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0" name="Google Shape;1680;p97"/>
          <p:cNvSpPr/>
          <p:nvPr/>
        </p:nvSpPr>
        <p:spPr>
          <a:xfrm>
            <a:off x="1074075" y="12549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Thousands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81" name="Google Shape;1681;p97"/>
          <p:cNvSpPr/>
          <p:nvPr/>
        </p:nvSpPr>
        <p:spPr>
          <a:xfrm>
            <a:off x="2257275" y="12549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Hundreds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82" name="Google Shape;1682;p97"/>
          <p:cNvSpPr/>
          <p:nvPr/>
        </p:nvSpPr>
        <p:spPr>
          <a:xfrm>
            <a:off x="3440475" y="1254950"/>
            <a:ext cx="10725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Tens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83" name="Google Shape;1683;p97"/>
          <p:cNvSpPr/>
          <p:nvPr/>
        </p:nvSpPr>
        <p:spPr>
          <a:xfrm>
            <a:off x="4542825" y="12549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Ones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8" name="Google Shape;1688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8" y="276659"/>
            <a:ext cx="5075800" cy="459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" name="Google Shape;1689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75" y="2775375"/>
            <a:ext cx="721700" cy="71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0" name="Google Shape;1690;p98"/>
          <p:cNvGrpSpPr/>
          <p:nvPr/>
        </p:nvGrpSpPr>
        <p:grpSpPr>
          <a:xfrm>
            <a:off x="1349748" y="3337611"/>
            <a:ext cx="481269" cy="632858"/>
            <a:chOff x="2570551" y="2117230"/>
            <a:chExt cx="466030" cy="633111"/>
          </a:xfrm>
        </p:grpSpPr>
        <p:sp>
          <p:nvSpPr>
            <p:cNvPr id="1691" name="Google Shape;1691;p98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98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3" name="Google Shape;1693;p98"/>
          <p:cNvGrpSpPr/>
          <p:nvPr/>
        </p:nvGrpSpPr>
        <p:grpSpPr>
          <a:xfrm>
            <a:off x="1425934" y="2571739"/>
            <a:ext cx="328897" cy="608421"/>
            <a:chOff x="3109710" y="2095807"/>
            <a:chExt cx="543632" cy="654709"/>
          </a:xfrm>
        </p:grpSpPr>
        <p:sp>
          <p:nvSpPr>
            <p:cNvPr id="1694" name="Google Shape;1694;p98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98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6" name="Google Shape;1696;p98"/>
          <p:cNvSpPr/>
          <p:nvPr/>
        </p:nvSpPr>
        <p:spPr>
          <a:xfrm>
            <a:off x="1074075" y="12549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Thousands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97" name="Google Shape;1697;p98"/>
          <p:cNvSpPr/>
          <p:nvPr/>
        </p:nvSpPr>
        <p:spPr>
          <a:xfrm>
            <a:off x="2257275" y="12549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Hundreds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98" name="Google Shape;1698;p98"/>
          <p:cNvSpPr/>
          <p:nvPr/>
        </p:nvSpPr>
        <p:spPr>
          <a:xfrm>
            <a:off x="3440475" y="1254950"/>
            <a:ext cx="10725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Tens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99" name="Google Shape;1699;p98"/>
          <p:cNvSpPr/>
          <p:nvPr/>
        </p:nvSpPr>
        <p:spPr>
          <a:xfrm>
            <a:off x="4542825" y="12549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Ones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1700" name="Google Shape;1700;p98"/>
          <p:cNvGrpSpPr/>
          <p:nvPr/>
        </p:nvGrpSpPr>
        <p:grpSpPr>
          <a:xfrm>
            <a:off x="2656075" y="2470375"/>
            <a:ext cx="385610" cy="709778"/>
            <a:chOff x="4307635" y="2126055"/>
            <a:chExt cx="494436" cy="624584"/>
          </a:xfrm>
        </p:grpSpPr>
        <p:sp>
          <p:nvSpPr>
            <p:cNvPr id="1701" name="Google Shape;1701;p98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98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98"/>
          <p:cNvGrpSpPr/>
          <p:nvPr/>
        </p:nvGrpSpPr>
        <p:grpSpPr>
          <a:xfrm>
            <a:off x="3784180" y="2465616"/>
            <a:ext cx="385104" cy="719308"/>
            <a:chOff x="4890097" y="2117756"/>
            <a:chExt cx="493787" cy="632971"/>
          </a:xfrm>
        </p:grpSpPr>
        <p:sp>
          <p:nvSpPr>
            <p:cNvPr id="1704" name="Google Shape;1704;p98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98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98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7" name="Google Shape;1707;p98"/>
          <p:cNvGrpSpPr/>
          <p:nvPr/>
        </p:nvGrpSpPr>
        <p:grpSpPr>
          <a:xfrm>
            <a:off x="4911779" y="2530768"/>
            <a:ext cx="343219" cy="690378"/>
            <a:chOff x="5487436" y="2143197"/>
            <a:chExt cx="440081" cy="607513"/>
          </a:xfrm>
        </p:grpSpPr>
        <p:sp>
          <p:nvSpPr>
            <p:cNvPr id="1708" name="Google Shape;1708;p98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98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0" name="Google Shape;1710;p98"/>
          <p:cNvGrpSpPr/>
          <p:nvPr/>
        </p:nvGrpSpPr>
        <p:grpSpPr>
          <a:xfrm>
            <a:off x="2576319" y="3221157"/>
            <a:ext cx="545100" cy="685808"/>
            <a:chOff x="3109710" y="2095807"/>
            <a:chExt cx="543632" cy="654709"/>
          </a:xfrm>
        </p:grpSpPr>
        <p:sp>
          <p:nvSpPr>
            <p:cNvPr id="1711" name="Google Shape;1711;p98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98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3" name="Google Shape;1713;p98"/>
          <p:cNvGrpSpPr/>
          <p:nvPr/>
        </p:nvGrpSpPr>
        <p:grpSpPr>
          <a:xfrm>
            <a:off x="3729166" y="3232538"/>
            <a:ext cx="495120" cy="663037"/>
            <a:chOff x="4890097" y="2117756"/>
            <a:chExt cx="493787" cy="632971"/>
          </a:xfrm>
        </p:grpSpPr>
        <p:sp>
          <p:nvSpPr>
            <p:cNvPr id="1714" name="Google Shape;1714;p98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98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98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7" name="Google Shape;1717;p98"/>
          <p:cNvGrpSpPr/>
          <p:nvPr/>
        </p:nvGrpSpPr>
        <p:grpSpPr>
          <a:xfrm>
            <a:off x="4832024" y="3308875"/>
            <a:ext cx="549638" cy="690347"/>
            <a:chOff x="5997399" y="2091420"/>
            <a:chExt cx="548158" cy="659043"/>
          </a:xfrm>
        </p:grpSpPr>
        <p:sp>
          <p:nvSpPr>
            <p:cNvPr id="1718" name="Google Shape;1718;p98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98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98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98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2" name="Google Shape;1722;p98"/>
          <p:cNvSpPr txBox="1"/>
          <p:nvPr>
            <p:ph idx="4294967295" type="title"/>
          </p:nvPr>
        </p:nvSpPr>
        <p:spPr>
          <a:xfrm>
            <a:off x="5406825" y="2226300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chemeClr val="accent2"/>
                </a:solidFill>
              </a:rPr>
              <a:t>Answer</a:t>
            </a:r>
            <a:endParaRPr b="1" sz="6500">
              <a:solidFill>
                <a:schemeClr val="accent2"/>
              </a:solidFill>
            </a:endParaRPr>
          </a:p>
        </p:txBody>
      </p:sp>
      <p:grpSp>
        <p:nvGrpSpPr>
          <p:cNvPr id="1723" name="Google Shape;1723;p98"/>
          <p:cNvGrpSpPr/>
          <p:nvPr/>
        </p:nvGrpSpPr>
        <p:grpSpPr>
          <a:xfrm>
            <a:off x="4890447" y="4086976"/>
            <a:ext cx="385610" cy="608408"/>
            <a:chOff x="4307635" y="2126055"/>
            <a:chExt cx="494436" cy="624584"/>
          </a:xfrm>
        </p:grpSpPr>
        <p:sp>
          <p:nvSpPr>
            <p:cNvPr id="1724" name="Google Shape;1724;p98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98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6" name="Google Shape;1726;p98"/>
          <p:cNvGrpSpPr/>
          <p:nvPr/>
        </p:nvGrpSpPr>
        <p:grpSpPr>
          <a:xfrm>
            <a:off x="3704182" y="3981607"/>
            <a:ext cx="545100" cy="685808"/>
            <a:chOff x="3109710" y="2095807"/>
            <a:chExt cx="543632" cy="654709"/>
          </a:xfrm>
        </p:grpSpPr>
        <p:sp>
          <p:nvSpPr>
            <p:cNvPr id="1727" name="Google Shape;1727;p98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98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9" name="Google Shape;1729;p98"/>
          <p:cNvGrpSpPr/>
          <p:nvPr/>
        </p:nvGrpSpPr>
        <p:grpSpPr>
          <a:xfrm>
            <a:off x="3803938" y="1739267"/>
            <a:ext cx="345581" cy="656045"/>
            <a:chOff x="938363" y="2111352"/>
            <a:chExt cx="359830" cy="639357"/>
          </a:xfrm>
        </p:grpSpPr>
        <p:sp>
          <p:nvSpPr>
            <p:cNvPr id="1730" name="Google Shape;1730;p98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98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2" name="Google Shape;1732;p98"/>
          <p:cNvGrpSpPr/>
          <p:nvPr/>
        </p:nvGrpSpPr>
        <p:grpSpPr>
          <a:xfrm>
            <a:off x="2576313" y="1741642"/>
            <a:ext cx="345581" cy="656045"/>
            <a:chOff x="938363" y="2111352"/>
            <a:chExt cx="359830" cy="639357"/>
          </a:xfrm>
        </p:grpSpPr>
        <p:sp>
          <p:nvSpPr>
            <p:cNvPr id="1733" name="Google Shape;1733;p98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98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5" name="Google Shape;1735;p98"/>
          <p:cNvGrpSpPr/>
          <p:nvPr/>
        </p:nvGrpSpPr>
        <p:grpSpPr>
          <a:xfrm>
            <a:off x="2674939" y="3947964"/>
            <a:ext cx="387948" cy="672994"/>
            <a:chOff x="7742165" y="2158146"/>
            <a:chExt cx="431677" cy="592372"/>
          </a:xfrm>
        </p:grpSpPr>
        <p:sp>
          <p:nvSpPr>
            <p:cNvPr id="1736" name="Google Shape;1736;p98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98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98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9" name="Google Shape;1739;p98"/>
          <p:cNvGrpSpPr/>
          <p:nvPr/>
        </p:nvGrpSpPr>
        <p:grpSpPr>
          <a:xfrm>
            <a:off x="1397575" y="3969625"/>
            <a:ext cx="385610" cy="709778"/>
            <a:chOff x="4307635" y="2126055"/>
            <a:chExt cx="494436" cy="624584"/>
          </a:xfrm>
        </p:grpSpPr>
        <p:sp>
          <p:nvSpPr>
            <p:cNvPr id="1740" name="Google Shape;1740;p98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98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99"/>
          <p:cNvSpPr txBox="1"/>
          <p:nvPr>
            <p:ph idx="1" type="subTitle"/>
          </p:nvPr>
        </p:nvSpPr>
        <p:spPr>
          <a:xfrm>
            <a:off x="1103975" y="914400"/>
            <a:ext cx="716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One day, the numbers </a:t>
            </a:r>
            <a:r>
              <a:rPr b="1" lang="en" sz="3000" u="sng"/>
              <a:t>62</a:t>
            </a:r>
            <a:r>
              <a:rPr b="1" lang="en" sz="3000" u="sng"/>
              <a:t>8</a:t>
            </a:r>
            <a:r>
              <a:rPr b="1" lang="en" sz="3000"/>
              <a:t> </a:t>
            </a:r>
            <a:r>
              <a:rPr lang="en" sz="3000"/>
              <a:t>and </a:t>
            </a:r>
            <a:r>
              <a:rPr b="1" lang="en" sz="3000" u="sng"/>
              <a:t>274</a:t>
            </a:r>
            <a:r>
              <a:rPr b="1" lang="e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to live at the Chameleons Hotel</a:t>
            </a:r>
            <a:endParaRPr sz="3000"/>
          </a:p>
        </p:txBody>
      </p:sp>
      <p:pic>
        <p:nvPicPr>
          <p:cNvPr id="1747" name="Google Shape;1747;p99"/>
          <p:cNvPicPr preferRelativeResize="0"/>
          <p:nvPr/>
        </p:nvPicPr>
        <p:blipFill rotWithShape="1">
          <a:blip r:embed="rId3">
            <a:alphaModFix/>
          </a:blip>
          <a:srcRect b="40624" l="12123" r="14179" t="0"/>
          <a:stretch/>
        </p:blipFill>
        <p:spPr>
          <a:xfrm>
            <a:off x="1899700" y="3393025"/>
            <a:ext cx="2150724" cy="14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8" name="Google Shape;1748;p99"/>
          <p:cNvPicPr preferRelativeResize="0"/>
          <p:nvPr/>
        </p:nvPicPr>
        <p:blipFill rotWithShape="1">
          <a:blip r:embed="rId3">
            <a:alphaModFix/>
          </a:blip>
          <a:srcRect b="0" l="9501" r="9638" t="59346"/>
          <a:stretch/>
        </p:blipFill>
        <p:spPr>
          <a:xfrm>
            <a:off x="5258625" y="3259550"/>
            <a:ext cx="3010850" cy="1135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9" name="Google Shape;1749;p99"/>
          <p:cNvGrpSpPr/>
          <p:nvPr/>
        </p:nvGrpSpPr>
        <p:grpSpPr>
          <a:xfrm>
            <a:off x="3443346" y="2369149"/>
            <a:ext cx="607085" cy="804230"/>
            <a:chOff x="5997399" y="2091420"/>
            <a:chExt cx="548158" cy="659043"/>
          </a:xfrm>
        </p:grpSpPr>
        <p:sp>
          <p:nvSpPr>
            <p:cNvPr id="1750" name="Google Shape;1750;p99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99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99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99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4" name="Google Shape;1754;p99"/>
          <p:cNvGrpSpPr/>
          <p:nvPr/>
        </p:nvGrpSpPr>
        <p:grpSpPr>
          <a:xfrm>
            <a:off x="2716997" y="2384968"/>
            <a:ext cx="516129" cy="772586"/>
            <a:chOff x="2570551" y="2117230"/>
            <a:chExt cx="466030" cy="633111"/>
          </a:xfrm>
        </p:grpSpPr>
        <p:sp>
          <p:nvSpPr>
            <p:cNvPr id="1755" name="Google Shape;1755;p99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99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7" name="Google Shape;1757;p99"/>
          <p:cNvGrpSpPr/>
          <p:nvPr/>
        </p:nvGrpSpPr>
        <p:grpSpPr>
          <a:xfrm>
            <a:off x="1959898" y="2385056"/>
            <a:ext cx="546869" cy="772414"/>
            <a:chOff x="4890097" y="2117756"/>
            <a:chExt cx="493787" cy="632971"/>
          </a:xfrm>
        </p:grpSpPr>
        <p:sp>
          <p:nvSpPr>
            <p:cNvPr id="1758" name="Google Shape;1758;p99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99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99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1" name="Google Shape;1761;p99"/>
          <p:cNvGrpSpPr/>
          <p:nvPr/>
        </p:nvGrpSpPr>
        <p:grpSpPr>
          <a:xfrm>
            <a:off x="6504692" y="2341685"/>
            <a:ext cx="518724" cy="725674"/>
            <a:chOff x="5487436" y="2143197"/>
            <a:chExt cx="440081" cy="607513"/>
          </a:xfrm>
        </p:grpSpPr>
        <p:sp>
          <p:nvSpPr>
            <p:cNvPr id="1762" name="Google Shape;1762;p99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99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4" name="Google Shape;1764;p99"/>
          <p:cNvGrpSpPr/>
          <p:nvPr/>
        </p:nvGrpSpPr>
        <p:grpSpPr>
          <a:xfrm>
            <a:off x="5688684" y="2326386"/>
            <a:ext cx="549310" cy="756251"/>
            <a:chOff x="2570551" y="2117230"/>
            <a:chExt cx="466030" cy="633111"/>
          </a:xfrm>
        </p:grpSpPr>
        <p:sp>
          <p:nvSpPr>
            <p:cNvPr id="1765" name="Google Shape;1765;p99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99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7" name="Google Shape;1767;p99"/>
          <p:cNvGrpSpPr/>
          <p:nvPr/>
        </p:nvGrpSpPr>
        <p:grpSpPr>
          <a:xfrm>
            <a:off x="7290131" y="2302419"/>
            <a:ext cx="561429" cy="804223"/>
            <a:chOff x="3734895" y="2077875"/>
            <a:chExt cx="476312" cy="673272"/>
          </a:xfrm>
        </p:grpSpPr>
        <p:sp>
          <p:nvSpPr>
            <p:cNvPr id="1768" name="Google Shape;1768;p99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99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99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1" name="Google Shape;1771;p99"/>
          <p:cNvGrpSpPr/>
          <p:nvPr/>
        </p:nvGrpSpPr>
        <p:grpSpPr>
          <a:xfrm>
            <a:off x="1243681" y="2369144"/>
            <a:ext cx="561429" cy="804223"/>
            <a:chOff x="3734895" y="2077875"/>
            <a:chExt cx="476312" cy="673272"/>
          </a:xfrm>
        </p:grpSpPr>
        <p:sp>
          <p:nvSpPr>
            <p:cNvPr id="1772" name="Google Shape;1772;p99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99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99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00"/>
          <p:cNvSpPr txBox="1"/>
          <p:nvPr>
            <p:ph idx="4294967295" type="title"/>
          </p:nvPr>
        </p:nvSpPr>
        <p:spPr>
          <a:xfrm>
            <a:off x="5391500" y="2103825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Write the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numbers in their rooms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and do the addition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1780" name="Google Shape;1780;p100"/>
          <p:cNvGrpSpPr/>
          <p:nvPr/>
        </p:nvGrpSpPr>
        <p:grpSpPr>
          <a:xfrm>
            <a:off x="7733716" y="179861"/>
            <a:ext cx="585378" cy="719279"/>
            <a:chOff x="5997399" y="2091420"/>
            <a:chExt cx="548158" cy="659043"/>
          </a:xfrm>
        </p:grpSpPr>
        <p:sp>
          <p:nvSpPr>
            <p:cNvPr id="1781" name="Google Shape;1781;p100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00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00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00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5" name="Google Shape;1785;p100"/>
          <p:cNvGrpSpPr/>
          <p:nvPr/>
        </p:nvGrpSpPr>
        <p:grpSpPr>
          <a:xfrm>
            <a:off x="7033251" y="194009"/>
            <a:ext cx="497674" cy="690978"/>
            <a:chOff x="2570551" y="2117230"/>
            <a:chExt cx="466030" cy="633111"/>
          </a:xfrm>
        </p:grpSpPr>
        <p:sp>
          <p:nvSpPr>
            <p:cNvPr id="1786" name="Google Shape;1786;p100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00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8" name="Google Shape;1788;p100"/>
          <p:cNvGrpSpPr/>
          <p:nvPr/>
        </p:nvGrpSpPr>
        <p:grpSpPr>
          <a:xfrm>
            <a:off x="6303317" y="194087"/>
            <a:ext cx="527315" cy="690825"/>
            <a:chOff x="4890097" y="2117756"/>
            <a:chExt cx="493787" cy="632971"/>
          </a:xfrm>
        </p:grpSpPr>
        <p:sp>
          <p:nvSpPr>
            <p:cNvPr id="1789" name="Google Shape;1789;p100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00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00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2" name="Google Shape;1792;p100"/>
          <p:cNvGrpSpPr/>
          <p:nvPr/>
        </p:nvGrpSpPr>
        <p:grpSpPr>
          <a:xfrm>
            <a:off x="7045780" y="1138635"/>
            <a:ext cx="518724" cy="725674"/>
            <a:chOff x="5487436" y="2143197"/>
            <a:chExt cx="440081" cy="607513"/>
          </a:xfrm>
        </p:grpSpPr>
        <p:sp>
          <p:nvSpPr>
            <p:cNvPr id="1793" name="Google Shape;1793;p100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00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5" name="Google Shape;1795;p100"/>
          <p:cNvGrpSpPr/>
          <p:nvPr/>
        </p:nvGrpSpPr>
        <p:grpSpPr>
          <a:xfrm>
            <a:off x="6229772" y="1123336"/>
            <a:ext cx="549310" cy="756251"/>
            <a:chOff x="2570551" y="2117230"/>
            <a:chExt cx="466030" cy="633111"/>
          </a:xfrm>
        </p:grpSpPr>
        <p:sp>
          <p:nvSpPr>
            <p:cNvPr id="1796" name="Google Shape;1796;p100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00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8" name="Google Shape;1798;p100"/>
          <p:cNvGrpSpPr/>
          <p:nvPr/>
        </p:nvGrpSpPr>
        <p:grpSpPr>
          <a:xfrm>
            <a:off x="7831219" y="1099369"/>
            <a:ext cx="561429" cy="804223"/>
            <a:chOff x="3734895" y="2077875"/>
            <a:chExt cx="476312" cy="673272"/>
          </a:xfrm>
        </p:grpSpPr>
        <p:sp>
          <p:nvSpPr>
            <p:cNvPr id="1799" name="Google Shape;1799;p100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00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00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2" name="Google Shape;1802;p100"/>
          <p:cNvGrpSpPr/>
          <p:nvPr/>
        </p:nvGrpSpPr>
        <p:grpSpPr>
          <a:xfrm>
            <a:off x="5539269" y="137369"/>
            <a:ext cx="561429" cy="804223"/>
            <a:chOff x="3734895" y="2077875"/>
            <a:chExt cx="476312" cy="673272"/>
          </a:xfrm>
        </p:grpSpPr>
        <p:sp>
          <p:nvSpPr>
            <p:cNvPr id="1803" name="Google Shape;1803;p100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00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00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100"/>
          <p:cNvGrpSpPr/>
          <p:nvPr/>
        </p:nvGrpSpPr>
        <p:grpSpPr>
          <a:xfrm>
            <a:off x="5524234" y="1076655"/>
            <a:ext cx="591526" cy="892107"/>
            <a:chOff x="3109710" y="2095807"/>
            <a:chExt cx="543632" cy="654709"/>
          </a:xfrm>
        </p:grpSpPr>
        <p:sp>
          <p:nvSpPr>
            <p:cNvPr id="1807" name="Google Shape;1807;p100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00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09" name="Google Shape;180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78" y="276659"/>
            <a:ext cx="5075800" cy="459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0" name="Google Shape;1810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25" y="2712225"/>
            <a:ext cx="721700" cy="7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1" name="Google Shape;1811;p100"/>
          <p:cNvSpPr/>
          <p:nvPr/>
        </p:nvSpPr>
        <p:spPr>
          <a:xfrm>
            <a:off x="790075" y="12944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Thousands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812" name="Google Shape;1812;p100"/>
          <p:cNvSpPr/>
          <p:nvPr/>
        </p:nvSpPr>
        <p:spPr>
          <a:xfrm>
            <a:off x="1973275" y="12944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Hundreds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813" name="Google Shape;1813;p100"/>
          <p:cNvSpPr/>
          <p:nvPr/>
        </p:nvSpPr>
        <p:spPr>
          <a:xfrm>
            <a:off x="3156475" y="1294450"/>
            <a:ext cx="10725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Tens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814" name="Google Shape;1814;p100"/>
          <p:cNvSpPr/>
          <p:nvPr/>
        </p:nvSpPr>
        <p:spPr>
          <a:xfrm>
            <a:off x="4227000" y="12944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Ones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9" name="Google Shape;181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78" y="276659"/>
            <a:ext cx="5075800" cy="459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0" name="Google Shape;1820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25" y="2712225"/>
            <a:ext cx="721700" cy="7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1" name="Google Shape;1821;p101"/>
          <p:cNvSpPr/>
          <p:nvPr/>
        </p:nvSpPr>
        <p:spPr>
          <a:xfrm>
            <a:off x="790075" y="12944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Thousands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822" name="Google Shape;1822;p101"/>
          <p:cNvSpPr/>
          <p:nvPr/>
        </p:nvSpPr>
        <p:spPr>
          <a:xfrm>
            <a:off x="1973275" y="12944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Hundreds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823" name="Google Shape;1823;p101"/>
          <p:cNvSpPr/>
          <p:nvPr/>
        </p:nvSpPr>
        <p:spPr>
          <a:xfrm>
            <a:off x="3156475" y="1294450"/>
            <a:ext cx="10725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Tens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824" name="Google Shape;1824;p101"/>
          <p:cNvSpPr/>
          <p:nvPr/>
        </p:nvSpPr>
        <p:spPr>
          <a:xfrm>
            <a:off x="4227000" y="1294450"/>
            <a:ext cx="1183200" cy="414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ssion One"/>
                <a:ea typeface="Passion One"/>
                <a:cs typeface="Passion One"/>
                <a:sym typeface="Passion One"/>
              </a:rPr>
              <a:t>Ones</a:t>
            </a:r>
            <a:endParaRPr sz="2000"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1825" name="Google Shape;1825;p101"/>
          <p:cNvGrpSpPr/>
          <p:nvPr/>
        </p:nvGrpSpPr>
        <p:grpSpPr>
          <a:xfrm>
            <a:off x="1100956" y="2451294"/>
            <a:ext cx="561429" cy="804223"/>
            <a:chOff x="3734895" y="2077875"/>
            <a:chExt cx="476312" cy="673272"/>
          </a:xfrm>
        </p:grpSpPr>
        <p:sp>
          <p:nvSpPr>
            <p:cNvPr id="1826" name="Google Shape;1826;p101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01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01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9" name="Google Shape;1829;p101"/>
          <p:cNvGrpSpPr/>
          <p:nvPr/>
        </p:nvGrpSpPr>
        <p:grpSpPr>
          <a:xfrm>
            <a:off x="2301217" y="2508012"/>
            <a:ext cx="527315" cy="690825"/>
            <a:chOff x="4890097" y="2117756"/>
            <a:chExt cx="493787" cy="632971"/>
          </a:xfrm>
        </p:grpSpPr>
        <p:sp>
          <p:nvSpPr>
            <p:cNvPr id="1830" name="Google Shape;1830;p101"/>
            <p:cNvSpPr/>
            <p:nvPr/>
          </p:nvSpPr>
          <p:spPr>
            <a:xfrm>
              <a:off x="4893974" y="2130880"/>
              <a:ext cx="489909" cy="606022"/>
            </a:xfrm>
            <a:custGeom>
              <a:rect b="b" l="l" r="r" t="t"/>
              <a:pathLst>
                <a:path extrusionOk="0" h="34541" w="27923">
                  <a:moveTo>
                    <a:pt x="14644" y="18619"/>
                  </a:moveTo>
                  <a:cubicBezTo>
                    <a:pt x="15502" y="18619"/>
                    <a:pt x="16359" y="18979"/>
                    <a:pt x="16968" y="19698"/>
                  </a:cubicBezTo>
                  <a:cubicBezTo>
                    <a:pt x="18443" y="21358"/>
                    <a:pt x="17669" y="23903"/>
                    <a:pt x="15935" y="25047"/>
                  </a:cubicBezTo>
                  <a:cubicBezTo>
                    <a:pt x="15373" y="25409"/>
                    <a:pt x="14747" y="25581"/>
                    <a:pt x="14129" y="25581"/>
                  </a:cubicBezTo>
                  <a:cubicBezTo>
                    <a:pt x="12924" y="25581"/>
                    <a:pt x="11750" y="24926"/>
                    <a:pt x="11140" y="23756"/>
                  </a:cubicBezTo>
                  <a:cubicBezTo>
                    <a:pt x="10439" y="22280"/>
                    <a:pt x="10955" y="20547"/>
                    <a:pt x="12320" y="19698"/>
                  </a:cubicBezTo>
                  <a:cubicBezTo>
                    <a:pt x="12929" y="18979"/>
                    <a:pt x="13786" y="18619"/>
                    <a:pt x="14644" y="18619"/>
                  </a:cubicBezTo>
                  <a:close/>
                  <a:moveTo>
                    <a:pt x="15309" y="0"/>
                  </a:moveTo>
                  <a:cubicBezTo>
                    <a:pt x="12334" y="0"/>
                    <a:pt x="9393" y="790"/>
                    <a:pt x="6824" y="2325"/>
                  </a:cubicBezTo>
                  <a:cubicBezTo>
                    <a:pt x="480" y="6309"/>
                    <a:pt x="1" y="15456"/>
                    <a:pt x="1070" y="22170"/>
                  </a:cubicBezTo>
                  <a:cubicBezTo>
                    <a:pt x="2189" y="28919"/>
                    <a:pt x="7320" y="34541"/>
                    <a:pt x="14293" y="34541"/>
                  </a:cubicBezTo>
                  <a:cubicBezTo>
                    <a:pt x="14675" y="34541"/>
                    <a:pt x="15063" y="34524"/>
                    <a:pt x="15455" y="34489"/>
                  </a:cubicBezTo>
                  <a:cubicBezTo>
                    <a:pt x="23164" y="33788"/>
                    <a:pt x="27923" y="26043"/>
                    <a:pt x="24603" y="18997"/>
                  </a:cubicBezTo>
                  <a:cubicBezTo>
                    <a:pt x="22706" y="14973"/>
                    <a:pt x="18707" y="12979"/>
                    <a:pt x="14614" y="12979"/>
                  </a:cubicBezTo>
                  <a:cubicBezTo>
                    <a:pt x="12180" y="12979"/>
                    <a:pt x="9713" y="13684"/>
                    <a:pt x="7636" y="15088"/>
                  </a:cubicBezTo>
                  <a:cubicBezTo>
                    <a:pt x="7559" y="15144"/>
                    <a:pt x="7483" y="15168"/>
                    <a:pt x="7413" y="15168"/>
                  </a:cubicBezTo>
                  <a:cubicBezTo>
                    <a:pt x="7113" y="15168"/>
                    <a:pt x="6910" y="14729"/>
                    <a:pt x="7119" y="14461"/>
                  </a:cubicBezTo>
                  <a:lnTo>
                    <a:pt x="6898" y="14461"/>
                  </a:lnTo>
                  <a:cubicBezTo>
                    <a:pt x="6872" y="14469"/>
                    <a:pt x="6842" y="14474"/>
                    <a:pt x="6810" y="14474"/>
                  </a:cubicBezTo>
                  <a:cubicBezTo>
                    <a:pt x="6709" y="14474"/>
                    <a:pt x="6594" y="14426"/>
                    <a:pt x="6566" y="14313"/>
                  </a:cubicBezTo>
                  <a:cubicBezTo>
                    <a:pt x="5644" y="11067"/>
                    <a:pt x="7119" y="7637"/>
                    <a:pt x="10070" y="6014"/>
                  </a:cubicBezTo>
                  <a:cubicBezTo>
                    <a:pt x="11169" y="5451"/>
                    <a:pt x="12404" y="5141"/>
                    <a:pt x="13648" y="5141"/>
                  </a:cubicBezTo>
                  <a:cubicBezTo>
                    <a:pt x="14116" y="5141"/>
                    <a:pt x="14586" y="5185"/>
                    <a:pt x="15050" y="5276"/>
                  </a:cubicBezTo>
                  <a:cubicBezTo>
                    <a:pt x="17374" y="5756"/>
                    <a:pt x="18960" y="7932"/>
                    <a:pt x="21283" y="8153"/>
                  </a:cubicBezTo>
                  <a:cubicBezTo>
                    <a:pt x="21394" y="8190"/>
                    <a:pt x="21505" y="8227"/>
                    <a:pt x="21578" y="8338"/>
                  </a:cubicBezTo>
                  <a:cubicBezTo>
                    <a:pt x="24050" y="7526"/>
                    <a:pt x="24308" y="4280"/>
                    <a:pt x="22869" y="2547"/>
                  </a:cubicBezTo>
                  <a:cubicBezTo>
                    <a:pt x="21431" y="813"/>
                    <a:pt x="19033" y="223"/>
                    <a:pt x="16894" y="75"/>
                  </a:cubicBezTo>
                  <a:cubicBezTo>
                    <a:pt x="16366" y="25"/>
                    <a:pt x="15837" y="0"/>
                    <a:pt x="15309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01"/>
            <p:cNvSpPr/>
            <p:nvPr/>
          </p:nvSpPr>
          <p:spPr>
            <a:xfrm>
              <a:off x="4890097" y="2117756"/>
              <a:ext cx="493786" cy="632971"/>
            </a:xfrm>
            <a:custGeom>
              <a:rect b="b" l="l" r="r" t="t"/>
              <a:pathLst>
                <a:path extrusionOk="0" h="36077" w="28144">
                  <a:moveTo>
                    <a:pt x="15832" y="0"/>
                  </a:moveTo>
                  <a:cubicBezTo>
                    <a:pt x="15345" y="0"/>
                    <a:pt x="14872" y="18"/>
                    <a:pt x="14422" y="49"/>
                  </a:cubicBezTo>
                  <a:cubicBezTo>
                    <a:pt x="10734" y="270"/>
                    <a:pt x="6972" y="1598"/>
                    <a:pt x="4316" y="4254"/>
                  </a:cubicBezTo>
                  <a:cubicBezTo>
                    <a:pt x="1217" y="7352"/>
                    <a:pt x="443" y="11741"/>
                    <a:pt x="258" y="15946"/>
                  </a:cubicBezTo>
                  <a:cubicBezTo>
                    <a:pt x="0" y="20409"/>
                    <a:pt x="295" y="25204"/>
                    <a:pt x="2582" y="29188"/>
                  </a:cubicBezTo>
                  <a:cubicBezTo>
                    <a:pt x="4722" y="32766"/>
                    <a:pt x="8299" y="35200"/>
                    <a:pt x="12431" y="35901"/>
                  </a:cubicBezTo>
                  <a:cubicBezTo>
                    <a:pt x="13142" y="36019"/>
                    <a:pt x="13850" y="36076"/>
                    <a:pt x="14550" y="36076"/>
                  </a:cubicBezTo>
                  <a:cubicBezTo>
                    <a:pt x="21510" y="36076"/>
                    <a:pt x="27603" y="30439"/>
                    <a:pt x="26631" y="23065"/>
                  </a:cubicBezTo>
                  <a:cubicBezTo>
                    <a:pt x="25809" y="16666"/>
                    <a:pt x="20368" y="12899"/>
                    <a:pt x="14660" y="12899"/>
                  </a:cubicBezTo>
                  <a:cubicBezTo>
                    <a:pt x="12176" y="12899"/>
                    <a:pt x="9640" y="13613"/>
                    <a:pt x="7414" y="15135"/>
                  </a:cubicBezTo>
                  <a:cubicBezTo>
                    <a:pt x="7414" y="15135"/>
                    <a:pt x="7377" y="15172"/>
                    <a:pt x="7340" y="15209"/>
                  </a:cubicBezTo>
                  <a:cubicBezTo>
                    <a:pt x="7101" y="15477"/>
                    <a:pt x="7322" y="15916"/>
                    <a:pt x="7630" y="15916"/>
                  </a:cubicBezTo>
                  <a:cubicBezTo>
                    <a:pt x="7703" y="15916"/>
                    <a:pt x="7780" y="15892"/>
                    <a:pt x="7857" y="15836"/>
                  </a:cubicBezTo>
                  <a:cubicBezTo>
                    <a:pt x="9920" y="14432"/>
                    <a:pt x="12379" y="13727"/>
                    <a:pt x="14808" y="13727"/>
                  </a:cubicBezTo>
                  <a:cubicBezTo>
                    <a:pt x="18891" y="13727"/>
                    <a:pt x="22891" y="15721"/>
                    <a:pt x="24787" y="19745"/>
                  </a:cubicBezTo>
                  <a:cubicBezTo>
                    <a:pt x="28144" y="26791"/>
                    <a:pt x="23385" y="34536"/>
                    <a:pt x="15676" y="35237"/>
                  </a:cubicBezTo>
                  <a:cubicBezTo>
                    <a:pt x="15284" y="35272"/>
                    <a:pt x="14896" y="35289"/>
                    <a:pt x="14514" y="35289"/>
                  </a:cubicBezTo>
                  <a:cubicBezTo>
                    <a:pt x="7537" y="35289"/>
                    <a:pt x="2375" y="29667"/>
                    <a:pt x="1291" y="22918"/>
                  </a:cubicBezTo>
                  <a:cubicBezTo>
                    <a:pt x="185" y="16204"/>
                    <a:pt x="664" y="7057"/>
                    <a:pt x="7045" y="3073"/>
                  </a:cubicBezTo>
                  <a:cubicBezTo>
                    <a:pt x="9652" y="1516"/>
                    <a:pt x="12614" y="725"/>
                    <a:pt x="15626" y="725"/>
                  </a:cubicBezTo>
                  <a:cubicBezTo>
                    <a:pt x="16109" y="725"/>
                    <a:pt x="16594" y="746"/>
                    <a:pt x="17078" y="786"/>
                  </a:cubicBezTo>
                  <a:cubicBezTo>
                    <a:pt x="19254" y="971"/>
                    <a:pt x="21615" y="1487"/>
                    <a:pt x="23090" y="3295"/>
                  </a:cubicBezTo>
                  <a:cubicBezTo>
                    <a:pt x="24566" y="5065"/>
                    <a:pt x="24271" y="8274"/>
                    <a:pt x="21799" y="9086"/>
                  </a:cubicBezTo>
                  <a:cubicBezTo>
                    <a:pt x="21726" y="8975"/>
                    <a:pt x="21615" y="8938"/>
                    <a:pt x="21504" y="8901"/>
                  </a:cubicBezTo>
                  <a:cubicBezTo>
                    <a:pt x="19181" y="8680"/>
                    <a:pt x="17595" y="6504"/>
                    <a:pt x="15271" y="6024"/>
                  </a:cubicBezTo>
                  <a:cubicBezTo>
                    <a:pt x="14807" y="5933"/>
                    <a:pt x="14337" y="5889"/>
                    <a:pt x="13869" y="5889"/>
                  </a:cubicBezTo>
                  <a:cubicBezTo>
                    <a:pt x="12625" y="5889"/>
                    <a:pt x="11390" y="6199"/>
                    <a:pt x="10291" y="6762"/>
                  </a:cubicBezTo>
                  <a:cubicBezTo>
                    <a:pt x="7340" y="8385"/>
                    <a:pt x="5865" y="11815"/>
                    <a:pt x="6787" y="15061"/>
                  </a:cubicBezTo>
                  <a:cubicBezTo>
                    <a:pt x="6815" y="15174"/>
                    <a:pt x="6930" y="15222"/>
                    <a:pt x="7031" y="15222"/>
                  </a:cubicBezTo>
                  <a:cubicBezTo>
                    <a:pt x="7063" y="15222"/>
                    <a:pt x="7093" y="15217"/>
                    <a:pt x="7119" y="15209"/>
                  </a:cubicBezTo>
                  <a:cubicBezTo>
                    <a:pt x="7193" y="15172"/>
                    <a:pt x="7230" y="15098"/>
                    <a:pt x="7230" y="15024"/>
                  </a:cubicBezTo>
                  <a:cubicBezTo>
                    <a:pt x="6824" y="11262"/>
                    <a:pt x="8668" y="7426"/>
                    <a:pt x="12689" y="6762"/>
                  </a:cubicBezTo>
                  <a:cubicBezTo>
                    <a:pt x="13065" y="6699"/>
                    <a:pt x="13428" y="6669"/>
                    <a:pt x="13780" y="6669"/>
                  </a:cubicBezTo>
                  <a:cubicBezTo>
                    <a:pt x="15494" y="6669"/>
                    <a:pt x="16943" y="7375"/>
                    <a:pt x="18443" y="8385"/>
                  </a:cubicBezTo>
                  <a:cubicBezTo>
                    <a:pt x="19439" y="9049"/>
                    <a:pt x="20287" y="9565"/>
                    <a:pt x="21504" y="9676"/>
                  </a:cubicBezTo>
                  <a:cubicBezTo>
                    <a:pt x="21615" y="9676"/>
                    <a:pt x="21726" y="9639"/>
                    <a:pt x="21799" y="9565"/>
                  </a:cubicBezTo>
                  <a:lnTo>
                    <a:pt x="21836" y="9565"/>
                  </a:lnTo>
                  <a:cubicBezTo>
                    <a:pt x="24640" y="9086"/>
                    <a:pt x="25451" y="5545"/>
                    <a:pt x="24049" y="3332"/>
                  </a:cubicBezTo>
                  <a:cubicBezTo>
                    <a:pt x="22429" y="694"/>
                    <a:pt x="18864" y="0"/>
                    <a:pt x="15832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01"/>
            <p:cNvSpPr/>
            <p:nvPr/>
          </p:nvSpPr>
          <p:spPr>
            <a:xfrm>
              <a:off x="5077764" y="2457562"/>
              <a:ext cx="139816" cy="122148"/>
            </a:xfrm>
            <a:custGeom>
              <a:rect b="b" l="l" r="r" t="t"/>
              <a:pathLst>
                <a:path extrusionOk="0" h="6962" w="7969">
                  <a:moveTo>
                    <a:pt x="4242" y="774"/>
                  </a:moveTo>
                  <a:cubicBezTo>
                    <a:pt x="4846" y="774"/>
                    <a:pt x="5452" y="1029"/>
                    <a:pt x="5976" y="1633"/>
                  </a:cubicBezTo>
                  <a:cubicBezTo>
                    <a:pt x="7157" y="2997"/>
                    <a:pt x="6271" y="5321"/>
                    <a:pt x="4722" y="6022"/>
                  </a:cubicBezTo>
                  <a:cubicBezTo>
                    <a:pt x="4374" y="6171"/>
                    <a:pt x="4009" y="6243"/>
                    <a:pt x="3650" y="6243"/>
                  </a:cubicBezTo>
                  <a:cubicBezTo>
                    <a:pt x="2679" y="6243"/>
                    <a:pt x="1750" y="5720"/>
                    <a:pt x="1292" y="4805"/>
                  </a:cubicBezTo>
                  <a:cubicBezTo>
                    <a:pt x="849" y="3846"/>
                    <a:pt x="1034" y="2739"/>
                    <a:pt x="1735" y="1965"/>
                  </a:cubicBezTo>
                  <a:cubicBezTo>
                    <a:pt x="1774" y="1991"/>
                    <a:pt x="1818" y="2003"/>
                    <a:pt x="1861" y="2003"/>
                  </a:cubicBezTo>
                  <a:cubicBezTo>
                    <a:pt x="1941" y="2003"/>
                    <a:pt x="2019" y="1962"/>
                    <a:pt x="2067" y="1891"/>
                  </a:cubicBezTo>
                  <a:cubicBezTo>
                    <a:pt x="2654" y="1219"/>
                    <a:pt x="3446" y="774"/>
                    <a:pt x="4242" y="774"/>
                  </a:cubicBezTo>
                  <a:close/>
                  <a:moveTo>
                    <a:pt x="4169" y="0"/>
                  </a:moveTo>
                  <a:cubicBezTo>
                    <a:pt x="3311" y="0"/>
                    <a:pt x="2454" y="360"/>
                    <a:pt x="1845" y="1079"/>
                  </a:cubicBezTo>
                  <a:cubicBezTo>
                    <a:pt x="480" y="1965"/>
                    <a:pt x="1" y="3698"/>
                    <a:pt x="665" y="5137"/>
                  </a:cubicBezTo>
                  <a:cubicBezTo>
                    <a:pt x="1275" y="6307"/>
                    <a:pt x="2449" y="6962"/>
                    <a:pt x="3654" y="6962"/>
                  </a:cubicBezTo>
                  <a:cubicBezTo>
                    <a:pt x="4272" y="6962"/>
                    <a:pt x="4898" y="6790"/>
                    <a:pt x="5460" y="6428"/>
                  </a:cubicBezTo>
                  <a:cubicBezTo>
                    <a:pt x="7194" y="5284"/>
                    <a:pt x="7968" y="2739"/>
                    <a:pt x="6493" y="1079"/>
                  </a:cubicBezTo>
                  <a:cubicBezTo>
                    <a:pt x="5884" y="360"/>
                    <a:pt x="5027" y="0"/>
                    <a:pt x="416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3" name="Google Shape;1833;p101"/>
          <p:cNvGrpSpPr/>
          <p:nvPr/>
        </p:nvGrpSpPr>
        <p:grpSpPr>
          <a:xfrm>
            <a:off x="3467376" y="2507934"/>
            <a:ext cx="497674" cy="690978"/>
            <a:chOff x="2570551" y="2117230"/>
            <a:chExt cx="466030" cy="633111"/>
          </a:xfrm>
        </p:grpSpPr>
        <p:sp>
          <p:nvSpPr>
            <p:cNvPr id="1834" name="Google Shape;1834;p101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01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6" name="Google Shape;1836;p101"/>
          <p:cNvGrpSpPr/>
          <p:nvPr/>
        </p:nvGrpSpPr>
        <p:grpSpPr>
          <a:xfrm>
            <a:off x="4525904" y="2493774"/>
            <a:ext cx="585378" cy="719279"/>
            <a:chOff x="5997399" y="2091420"/>
            <a:chExt cx="548158" cy="659043"/>
          </a:xfrm>
        </p:grpSpPr>
        <p:sp>
          <p:nvSpPr>
            <p:cNvPr id="1837" name="Google Shape;1837;p101"/>
            <p:cNvSpPr/>
            <p:nvPr/>
          </p:nvSpPr>
          <p:spPr>
            <a:xfrm>
              <a:off x="6007768" y="2106229"/>
              <a:ext cx="534561" cy="630181"/>
            </a:xfrm>
            <a:custGeom>
              <a:rect b="b" l="l" r="r" t="t"/>
              <a:pathLst>
                <a:path extrusionOk="0" h="35918" w="30468">
                  <a:moveTo>
                    <a:pt x="15048" y="5999"/>
                  </a:moveTo>
                  <a:cubicBezTo>
                    <a:pt x="15975" y="5999"/>
                    <a:pt x="16888" y="6531"/>
                    <a:pt x="17299" y="7456"/>
                  </a:cubicBezTo>
                  <a:cubicBezTo>
                    <a:pt x="18074" y="9263"/>
                    <a:pt x="17115" y="11366"/>
                    <a:pt x="15234" y="11993"/>
                  </a:cubicBezTo>
                  <a:cubicBezTo>
                    <a:pt x="14910" y="12096"/>
                    <a:pt x="14582" y="12145"/>
                    <a:pt x="14261" y="12145"/>
                  </a:cubicBezTo>
                  <a:cubicBezTo>
                    <a:pt x="12753" y="12145"/>
                    <a:pt x="11376" y="11066"/>
                    <a:pt x="11103" y="9484"/>
                  </a:cubicBezTo>
                  <a:cubicBezTo>
                    <a:pt x="10918" y="7825"/>
                    <a:pt x="12172" y="6349"/>
                    <a:pt x="13869" y="6312"/>
                  </a:cubicBezTo>
                  <a:cubicBezTo>
                    <a:pt x="14238" y="6100"/>
                    <a:pt x="14644" y="5999"/>
                    <a:pt x="15048" y="5999"/>
                  </a:cubicBezTo>
                  <a:close/>
                  <a:moveTo>
                    <a:pt x="15647" y="19511"/>
                  </a:moveTo>
                  <a:cubicBezTo>
                    <a:pt x="17613" y="19511"/>
                    <a:pt x="19425" y="20872"/>
                    <a:pt x="19881" y="22911"/>
                  </a:cubicBezTo>
                  <a:cubicBezTo>
                    <a:pt x="20434" y="25603"/>
                    <a:pt x="18369" y="28296"/>
                    <a:pt x="15676" y="28628"/>
                  </a:cubicBezTo>
                  <a:cubicBezTo>
                    <a:pt x="15456" y="28658"/>
                    <a:pt x="15237" y="28673"/>
                    <a:pt x="15021" y="28673"/>
                  </a:cubicBezTo>
                  <a:cubicBezTo>
                    <a:pt x="12632" y="28673"/>
                    <a:pt x="10568" y="26858"/>
                    <a:pt x="10365" y="24423"/>
                  </a:cubicBezTo>
                  <a:cubicBezTo>
                    <a:pt x="10180" y="22173"/>
                    <a:pt x="11877" y="20181"/>
                    <a:pt x="14127" y="19997"/>
                  </a:cubicBezTo>
                  <a:cubicBezTo>
                    <a:pt x="14164" y="19849"/>
                    <a:pt x="14238" y="19739"/>
                    <a:pt x="14385" y="19702"/>
                  </a:cubicBezTo>
                  <a:cubicBezTo>
                    <a:pt x="14805" y="19572"/>
                    <a:pt x="15229" y="19511"/>
                    <a:pt x="15647" y="19511"/>
                  </a:cubicBezTo>
                  <a:close/>
                  <a:moveTo>
                    <a:pt x="15573" y="0"/>
                  </a:moveTo>
                  <a:cubicBezTo>
                    <a:pt x="15460" y="0"/>
                    <a:pt x="15347" y="2"/>
                    <a:pt x="15234" y="5"/>
                  </a:cubicBezTo>
                  <a:cubicBezTo>
                    <a:pt x="11324" y="116"/>
                    <a:pt x="6418" y="1923"/>
                    <a:pt x="4463" y="5575"/>
                  </a:cubicBezTo>
                  <a:cubicBezTo>
                    <a:pt x="2471" y="9300"/>
                    <a:pt x="3836" y="13616"/>
                    <a:pt x="7082" y="16124"/>
                  </a:cubicBezTo>
                  <a:cubicBezTo>
                    <a:pt x="7268" y="16279"/>
                    <a:pt x="7116" y="16564"/>
                    <a:pt x="6909" y="16564"/>
                  </a:cubicBezTo>
                  <a:cubicBezTo>
                    <a:pt x="6870" y="16564"/>
                    <a:pt x="6828" y="16553"/>
                    <a:pt x="6787" y="16530"/>
                  </a:cubicBezTo>
                  <a:cubicBezTo>
                    <a:pt x="2545" y="19960"/>
                    <a:pt x="0" y="25788"/>
                    <a:pt x="3025" y="30878"/>
                  </a:cubicBezTo>
                  <a:cubicBezTo>
                    <a:pt x="5302" y="34695"/>
                    <a:pt x="10457" y="35917"/>
                    <a:pt x="14909" y="35917"/>
                  </a:cubicBezTo>
                  <a:cubicBezTo>
                    <a:pt x="15792" y="35917"/>
                    <a:pt x="16647" y="35869"/>
                    <a:pt x="17447" y="35784"/>
                  </a:cubicBezTo>
                  <a:cubicBezTo>
                    <a:pt x="22537" y="35230"/>
                    <a:pt x="27553" y="32132"/>
                    <a:pt x="29029" y="27005"/>
                  </a:cubicBezTo>
                  <a:cubicBezTo>
                    <a:pt x="30467" y="22173"/>
                    <a:pt x="27406" y="16493"/>
                    <a:pt x="22205" y="15939"/>
                  </a:cubicBezTo>
                  <a:cubicBezTo>
                    <a:pt x="21710" y="15904"/>
                    <a:pt x="21656" y="15123"/>
                    <a:pt x="22106" y="15123"/>
                  </a:cubicBezTo>
                  <a:cubicBezTo>
                    <a:pt x="22126" y="15123"/>
                    <a:pt x="22147" y="15125"/>
                    <a:pt x="22168" y="15128"/>
                  </a:cubicBezTo>
                  <a:lnTo>
                    <a:pt x="22279" y="15128"/>
                  </a:lnTo>
                  <a:cubicBezTo>
                    <a:pt x="25672" y="13099"/>
                    <a:pt x="26742" y="8599"/>
                    <a:pt x="24861" y="5132"/>
                  </a:cubicBezTo>
                  <a:cubicBezTo>
                    <a:pt x="23071" y="1767"/>
                    <a:pt x="19300" y="0"/>
                    <a:pt x="15573" y="0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01"/>
            <p:cNvSpPr/>
            <p:nvPr/>
          </p:nvSpPr>
          <p:spPr>
            <a:xfrm>
              <a:off x="5997399" y="2091420"/>
              <a:ext cx="548158" cy="659043"/>
            </a:xfrm>
            <a:custGeom>
              <a:rect b="b" l="l" r="r" t="t"/>
              <a:pathLst>
                <a:path extrusionOk="0" h="37563" w="31243">
                  <a:moveTo>
                    <a:pt x="16177" y="844"/>
                  </a:moveTo>
                  <a:cubicBezTo>
                    <a:pt x="19900" y="844"/>
                    <a:pt x="23665" y="2542"/>
                    <a:pt x="25489" y="5939"/>
                  </a:cubicBezTo>
                  <a:cubicBezTo>
                    <a:pt x="27370" y="9406"/>
                    <a:pt x="26300" y="13869"/>
                    <a:pt x="22870" y="15935"/>
                  </a:cubicBezTo>
                  <a:lnTo>
                    <a:pt x="22796" y="15935"/>
                  </a:lnTo>
                  <a:cubicBezTo>
                    <a:pt x="22773" y="15932"/>
                    <a:pt x="22751" y="15930"/>
                    <a:pt x="22730" y="15930"/>
                  </a:cubicBezTo>
                  <a:cubicBezTo>
                    <a:pt x="22247" y="15930"/>
                    <a:pt x="22301" y="16711"/>
                    <a:pt x="22796" y="16746"/>
                  </a:cubicBezTo>
                  <a:cubicBezTo>
                    <a:pt x="27997" y="17337"/>
                    <a:pt x="31058" y="22980"/>
                    <a:pt x="29620" y="27812"/>
                  </a:cubicBezTo>
                  <a:cubicBezTo>
                    <a:pt x="28144" y="32939"/>
                    <a:pt x="23128" y="36074"/>
                    <a:pt x="18075" y="36591"/>
                  </a:cubicBezTo>
                  <a:cubicBezTo>
                    <a:pt x="17242" y="36686"/>
                    <a:pt x="16348" y="36740"/>
                    <a:pt x="15424" y="36740"/>
                  </a:cubicBezTo>
                  <a:cubicBezTo>
                    <a:pt x="10990" y="36740"/>
                    <a:pt x="5881" y="35501"/>
                    <a:pt x="3653" y="31685"/>
                  </a:cubicBezTo>
                  <a:cubicBezTo>
                    <a:pt x="628" y="26595"/>
                    <a:pt x="3173" y="20767"/>
                    <a:pt x="7415" y="17374"/>
                  </a:cubicBezTo>
                  <a:cubicBezTo>
                    <a:pt x="7448" y="17388"/>
                    <a:pt x="7481" y="17394"/>
                    <a:pt x="7512" y="17394"/>
                  </a:cubicBezTo>
                  <a:cubicBezTo>
                    <a:pt x="7731" y="17394"/>
                    <a:pt x="7903" y="17097"/>
                    <a:pt x="7710" y="16968"/>
                  </a:cubicBezTo>
                  <a:cubicBezTo>
                    <a:pt x="4427" y="14460"/>
                    <a:pt x="3062" y="10144"/>
                    <a:pt x="5054" y="6419"/>
                  </a:cubicBezTo>
                  <a:cubicBezTo>
                    <a:pt x="7009" y="2767"/>
                    <a:pt x="11915" y="960"/>
                    <a:pt x="15825" y="849"/>
                  </a:cubicBezTo>
                  <a:cubicBezTo>
                    <a:pt x="15942" y="846"/>
                    <a:pt x="16060" y="844"/>
                    <a:pt x="16177" y="844"/>
                  </a:cubicBezTo>
                  <a:close/>
                  <a:moveTo>
                    <a:pt x="16194" y="1"/>
                  </a:moveTo>
                  <a:cubicBezTo>
                    <a:pt x="11657" y="1"/>
                    <a:pt x="6050" y="2177"/>
                    <a:pt x="4095" y="6566"/>
                  </a:cubicBezTo>
                  <a:cubicBezTo>
                    <a:pt x="2398" y="10255"/>
                    <a:pt x="3579" y="14644"/>
                    <a:pt x="6898" y="17005"/>
                  </a:cubicBezTo>
                  <a:cubicBezTo>
                    <a:pt x="2435" y="20251"/>
                    <a:pt x="1" y="26078"/>
                    <a:pt x="2509" y="31316"/>
                  </a:cubicBezTo>
                  <a:cubicBezTo>
                    <a:pt x="4702" y="35940"/>
                    <a:pt x="10277" y="37563"/>
                    <a:pt x="15330" y="37563"/>
                  </a:cubicBezTo>
                  <a:cubicBezTo>
                    <a:pt x="16566" y="37563"/>
                    <a:pt x="17770" y="37465"/>
                    <a:pt x="18886" y="37292"/>
                  </a:cubicBezTo>
                  <a:cubicBezTo>
                    <a:pt x="24566" y="36406"/>
                    <a:pt x="30099" y="32312"/>
                    <a:pt x="30763" y="26263"/>
                  </a:cubicBezTo>
                  <a:cubicBezTo>
                    <a:pt x="31243" y="21763"/>
                    <a:pt x="28329" y="17300"/>
                    <a:pt x="23976" y="16193"/>
                  </a:cubicBezTo>
                  <a:cubicBezTo>
                    <a:pt x="26927" y="13906"/>
                    <a:pt x="27960" y="9923"/>
                    <a:pt x="26558" y="6456"/>
                  </a:cubicBezTo>
                  <a:cubicBezTo>
                    <a:pt x="24862" y="2361"/>
                    <a:pt x="20509" y="1"/>
                    <a:pt x="16194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01"/>
            <p:cNvSpPr/>
            <p:nvPr/>
          </p:nvSpPr>
          <p:spPr>
            <a:xfrm>
              <a:off x="6186383" y="2448562"/>
              <a:ext cx="179924" cy="160765"/>
            </a:xfrm>
            <a:custGeom>
              <a:rect b="b" l="l" r="r" t="t"/>
              <a:pathLst>
                <a:path extrusionOk="0" h="9163" w="10255">
                  <a:moveTo>
                    <a:pt x="5401" y="798"/>
                  </a:moveTo>
                  <a:cubicBezTo>
                    <a:pt x="7017" y="798"/>
                    <a:pt x="8442" y="1866"/>
                    <a:pt x="8853" y="3473"/>
                  </a:cubicBezTo>
                  <a:cubicBezTo>
                    <a:pt x="9259" y="5576"/>
                    <a:pt x="8004" y="7641"/>
                    <a:pt x="5939" y="8195"/>
                  </a:cubicBezTo>
                  <a:cubicBezTo>
                    <a:pt x="5564" y="8307"/>
                    <a:pt x="5187" y="8360"/>
                    <a:pt x="4817" y="8360"/>
                  </a:cubicBezTo>
                  <a:cubicBezTo>
                    <a:pt x="3110" y="8360"/>
                    <a:pt x="1548" y="7230"/>
                    <a:pt x="1033" y="5502"/>
                  </a:cubicBezTo>
                  <a:cubicBezTo>
                    <a:pt x="369" y="2994"/>
                    <a:pt x="2398" y="965"/>
                    <a:pt x="4832" y="965"/>
                  </a:cubicBezTo>
                  <a:cubicBezTo>
                    <a:pt x="4906" y="965"/>
                    <a:pt x="4980" y="891"/>
                    <a:pt x="5017" y="818"/>
                  </a:cubicBezTo>
                  <a:cubicBezTo>
                    <a:pt x="5146" y="804"/>
                    <a:pt x="5274" y="798"/>
                    <a:pt x="5401" y="798"/>
                  </a:cubicBezTo>
                  <a:close/>
                  <a:moveTo>
                    <a:pt x="5467" y="0"/>
                  </a:moveTo>
                  <a:cubicBezTo>
                    <a:pt x="5049" y="0"/>
                    <a:pt x="4625" y="61"/>
                    <a:pt x="4205" y="191"/>
                  </a:cubicBezTo>
                  <a:cubicBezTo>
                    <a:pt x="4058" y="228"/>
                    <a:pt x="3984" y="338"/>
                    <a:pt x="3984" y="486"/>
                  </a:cubicBezTo>
                  <a:cubicBezTo>
                    <a:pt x="1697" y="670"/>
                    <a:pt x="0" y="2662"/>
                    <a:pt x="185" y="4912"/>
                  </a:cubicBezTo>
                  <a:cubicBezTo>
                    <a:pt x="388" y="7347"/>
                    <a:pt x="2452" y="9162"/>
                    <a:pt x="4841" y="9162"/>
                  </a:cubicBezTo>
                  <a:cubicBezTo>
                    <a:pt x="5057" y="9162"/>
                    <a:pt x="5276" y="9147"/>
                    <a:pt x="5496" y="9117"/>
                  </a:cubicBezTo>
                  <a:cubicBezTo>
                    <a:pt x="8189" y="8785"/>
                    <a:pt x="10254" y="6092"/>
                    <a:pt x="9701" y="3400"/>
                  </a:cubicBezTo>
                  <a:cubicBezTo>
                    <a:pt x="9245" y="1361"/>
                    <a:pt x="7433" y="0"/>
                    <a:pt x="546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01"/>
            <p:cNvSpPr/>
            <p:nvPr/>
          </p:nvSpPr>
          <p:spPr>
            <a:xfrm>
              <a:off x="6199331" y="2211485"/>
              <a:ext cx="125552" cy="107849"/>
            </a:xfrm>
            <a:custGeom>
              <a:rect b="b" l="l" r="r" t="t"/>
              <a:pathLst>
                <a:path extrusionOk="0" h="6147" w="7156">
                  <a:moveTo>
                    <a:pt x="4056" y="707"/>
                  </a:moveTo>
                  <a:cubicBezTo>
                    <a:pt x="4956" y="707"/>
                    <a:pt x="5842" y="1477"/>
                    <a:pt x="5939" y="2563"/>
                  </a:cubicBezTo>
                  <a:cubicBezTo>
                    <a:pt x="5976" y="3891"/>
                    <a:pt x="5090" y="5072"/>
                    <a:pt x="3836" y="5403"/>
                  </a:cubicBezTo>
                  <a:cubicBezTo>
                    <a:pt x="3676" y="5434"/>
                    <a:pt x="3517" y="5448"/>
                    <a:pt x="3360" y="5448"/>
                  </a:cubicBezTo>
                  <a:cubicBezTo>
                    <a:pt x="2175" y="5448"/>
                    <a:pt x="1113" y="4621"/>
                    <a:pt x="885" y="3449"/>
                  </a:cubicBezTo>
                  <a:cubicBezTo>
                    <a:pt x="703" y="2388"/>
                    <a:pt x="1281" y="1364"/>
                    <a:pt x="2261" y="987"/>
                  </a:cubicBezTo>
                  <a:lnTo>
                    <a:pt x="2261" y="987"/>
                  </a:lnTo>
                  <a:cubicBezTo>
                    <a:pt x="2246" y="1001"/>
                    <a:pt x="2238" y="1026"/>
                    <a:pt x="2213" y="1051"/>
                  </a:cubicBezTo>
                  <a:cubicBezTo>
                    <a:pt x="2077" y="1269"/>
                    <a:pt x="2304" y="1528"/>
                    <a:pt x="2521" y="1528"/>
                  </a:cubicBezTo>
                  <a:cubicBezTo>
                    <a:pt x="2597" y="1528"/>
                    <a:pt x="2672" y="1497"/>
                    <a:pt x="2730" y="1420"/>
                  </a:cubicBezTo>
                  <a:cubicBezTo>
                    <a:pt x="3099" y="922"/>
                    <a:pt x="3580" y="707"/>
                    <a:pt x="4056" y="707"/>
                  </a:cubicBezTo>
                  <a:close/>
                  <a:moveTo>
                    <a:pt x="4130" y="0"/>
                  </a:moveTo>
                  <a:cubicBezTo>
                    <a:pt x="3726" y="0"/>
                    <a:pt x="3320" y="101"/>
                    <a:pt x="2951" y="313"/>
                  </a:cubicBezTo>
                  <a:cubicBezTo>
                    <a:pt x="1254" y="350"/>
                    <a:pt x="0" y="1826"/>
                    <a:pt x="185" y="3485"/>
                  </a:cubicBezTo>
                  <a:cubicBezTo>
                    <a:pt x="458" y="5067"/>
                    <a:pt x="1835" y="6146"/>
                    <a:pt x="3343" y="6146"/>
                  </a:cubicBezTo>
                  <a:cubicBezTo>
                    <a:pt x="3664" y="6146"/>
                    <a:pt x="3992" y="6097"/>
                    <a:pt x="4316" y="5994"/>
                  </a:cubicBezTo>
                  <a:cubicBezTo>
                    <a:pt x="6197" y="5367"/>
                    <a:pt x="7156" y="3264"/>
                    <a:pt x="6381" y="1457"/>
                  </a:cubicBezTo>
                  <a:cubicBezTo>
                    <a:pt x="5970" y="532"/>
                    <a:pt x="5057" y="0"/>
                    <a:pt x="4130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1" name="Google Shape;1841;p101"/>
          <p:cNvGrpSpPr/>
          <p:nvPr/>
        </p:nvGrpSpPr>
        <p:grpSpPr>
          <a:xfrm>
            <a:off x="1085930" y="3213067"/>
            <a:ext cx="591526" cy="690980"/>
            <a:chOff x="3109710" y="2095807"/>
            <a:chExt cx="543632" cy="654709"/>
          </a:xfrm>
        </p:grpSpPr>
        <p:sp>
          <p:nvSpPr>
            <p:cNvPr id="1842" name="Google Shape;1842;p101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01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4" name="Google Shape;1844;p101"/>
          <p:cNvGrpSpPr/>
          <p:nvPr/>
        </p:nvGrpSpPr>
        <p:grpSpPr>
          <a:xfrm>
            <a:off x="2290280" y="3328367"/>
            <a:ext cx="549310" cy="608420"/>
            <a:chOff x="2570551" y="2117230"/>
            <a:chExt cx="466030" cy="633111"/>
          </a:xfrm>
        </p:grpSpPr>
        <p:sp>
          <p:nvSpPr>
            <p:cNvPr id="1845" name="Google Shape;1845;p101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01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7" name="Google Shape;1847;p101"/>
          <p:cNvGrpSpPr/>
          <p:nvPr/>
        </p:nvGrpSpPr>
        <p:grpSpPr>
          <a:xfrm>
            <a:off x="3452430" y="3269748"/>
            <a:ext cx="518724" cy="725674"/>
            <a:chOff x="5487436" y="2143197"/>
            <a:chExt cx="440081" cy="607513"/>
          </a:xfrm>
        </p:grpSpPr>
        <p:sp>
          <p:nvSpPr>
            <p:cNvPr id="1848" name="Google Shape;1848;p101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01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0" name="Google Shape;1850;p101"/>
          <p:cNvGrpSpPr/>
          <p:nvPr/>
        </p:nvGrpSpPr>
        <p:grpSpPr>
          <a:xfrm>
            <a:off x="4525894" y="3230469"/>
            <a:ext cx="561429" cy="804223"/>
            <a:chOff x="3734895" y="2077875"/>
            <a:chExt cx="476312" cy="673272"/>
          </a:xfrm>
        </p:grpSpPr>
        <p:sp>
          <p:nvSpPr>
            <p:cNvPr id="1851" name="Google Shape;1851;p101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01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01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4" name="Google Shape;1854;p101"/>
          <p:cNvGrpSpPr/>
          <p:nvPr/>
        </p:nvGrpSpPr>
        <p:grpSpPr>
          <a:xfrm>
            <a:off x="4571970" y="4063492"/>
            <a:ext cx="497674" cy="608420"/>
            <a:chOff x="2570551" y="2117230"/>
            <a:chExt cx="466030" cy="633111"/>
          </a:xfrm>
        </p:grpSpPr>
        <p:sp>
          <p:nvSpPr>
            <p:cNvPr id="1855" name="Google Shape;1855;p101"/>
            <p:cNvSpPr/>
            <p:nvPr/>
          </p:nvSpPr>
          <p:spPr>
            <a:xfrm>
              <a:off x="2617223" y="2131951"/>
              <a:ext cx="414185" cy="604618"/>
            </a:xfrm>
            <a:custGeom>
              <a:rect b="b" l="l" r="r" t="t"/>
              <a:pathLst>
                <a:path extrusionOk="0" h="34461" w="23607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rgbClr val="A889CC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01"/>
            <p:cNvSpPr/>
            <p:nvPr/>
          </p:nvSpPr>
          <p:spPr>
            <a:xfrm>
              <a:off x="2570551" y="2117230"/>
              <a:ext cx="466030" cy="633111"/>
            </a:xfrm>
            <a:custGeom>
              <a:rect b="b" l="l" r="r" t="t"/>
              <a:pathLst>
                <a:path extrusionOk="0" h="36085" w="26562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7" name="Google Shape;1857;p101"/>
          <p:cNvGrpSpPr/>
          <p:nvPr/>
        </p:nvGrpSpPr>
        <p:grpSpPr>
          <a:xfrm>
            <a:off x="3429225" y="4066264"/>
            <a:ext cx="526995" cy="557757"/>
            <a:chOff x="8049150" y="914900"/>
            <a:chExt cx="1254750" cy="1324525"/>
          </a:xfrm>
        </p:grpSpPr>
        <p:sp>
          <p:nvSpPr>
            <p:cNvPr id="1858" name="Google Shape;1858;p101"/>
            <p:cNvSpPr/>
            <p:nvPr/>
          </p:nvSpPr>
          <p:spPr>
            <a:xfrm>
              <a:off x="8085650" y="937975"/>
              <a:ext cx="1218250" cy="1271025"/>
            </a:xfrm>
            <a:custGeom>
              <a:rect b="b" l="l" r="r" t="t"/>
              <a:pathLst>
                <a:path extrusionOk="0" h="50841" w="48730">
                  <a:moveTo>
                    <a:pt x="15451" y="13498"/>
                  </a:moveTo>
                  <a:cubicBezTo>
                    <a:pt x="16283" y="13498"/>
                    <a:pt x="17163" y="13684"/>
                    <a:pt x="18085" y="14087"/>
                  </a:cubicBezTo>
                  <a:cubicBezTo>
                    <a:pt x="18462" y="14007"/>
                    <a:pt x="18829" y="13969"/>
                    <a:pt x="19186" y="13969"/>
                  </a:cubicBezTo>
                  <a:cubicBezTo>
                    <a:pt x="28159" y="13969"/>
                    <a:pt x="30921" y="38153"/>
                    <a:pt x="17580" y="40260"/>
                  </a:cubicBezTo>
                  <a:cubicBezTo>
                    <a:pt x="16971" y="40354"/>
                    <a:pt x="16391" y="40399"/>
                    <a:pt x="15838" y="40399"/>
                  </a:cubicBezTo>
                  <a:cubicBezTo>
                    <a:pt x="2374" y="40399"/>
                    <a:pt x="5447" y="13498"/>
                    <a:pt x="15451" y="13498"/>
                  </a:cubicBezTo>
                  <a:close/>
                  <a:moveTo>
                    <a:pt x="19243" y="1"/>
                  </a:moveTo>
                  <a:cubicBezTo>
                    <a:pt x="18607" y="1"/>
                    <a:pt x="17960" y="34"/>
                    <a:pt x="17299" y="102"/>
                  </a:cubicBezTo>
                  <a:cubicBezTo>
                    <a:pt x="17411" y="439"/>
                    <a:pt x="17131" y="776"/>
                    <a:pt x="16794" y="776"/>
                  </a:cubicBezTo>
                  <a:cubicBezTo>
                    <a:pt x="16703" y="774"/>
                    <a:pt x="16613" y="773"/>
                    <a:pt x="16523" y="773"/>
                  </a:cubicBezTo>
                  <a:cubicBezTo>
                    <a:pt x="10521" y="773"/>
                    <a:pt x="5522" y="4450"/>
                    <a:pt x="2921" y="9762"/>
                  </a:cubicBezTo>
                  <a:cubicBezTo>
                    <a:pt x="0" y="15716"/>
                    <a:pt x="225" y="22736"/>
                    <a:pt x="955" y="29139"/>
                  </a:cubicBezTo>
                  <a:cubicBezTo>
                    <a:pt x="1573" y="35036"/>
                    <a:pt x="2753" y="41551"/>
                    <a:pt x="7077" y="45932"/>
                  </a:cubicBezTo>
                  <a:cubicBezTo>
                    <a:pt x="10261" y="49204"/>
                    <a:pt x="14802" y="50840"/>
                    <a:pt x="19330" y="50840"/>
                  </a:cubicBezTo>
                  <a:cubicBezTo>
                    <a:pt x="20554" y="50840"/>
                    <a:pt x="21777" y="50721"/>
                    <a:pt x="22972" y="50482"/>
                  </a:cubicBezTo>
                  <a:cubicBezTo>
                    <a:pt x="48729" y="45396"/>
                    <a:pt x="42751" y="1"/>
                    <a:pt x="19243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01"/>
            <p:cNvSpPr/>
            <p:nvPr/>
          </p:nvSpPr>
          <p:spPr>
            <a:xfrm>
              <a:off x="8049150" y="914900"/>
              <a:ext cx="1254750" cy="1324525"/>
            </a:xfrm>
            <a:custGeom>
              <a:rect b="b" l="l" r="r" t="t"/>
              <a:pathLst>
                <a:path extrusionOk="0" h="52981" w="50190">
                  <a:moveTo>
                    <a:pt x="20703" y="924"/>
                  </a:moveTo>
                  <a:cubicBezTo>
                    <a:pt x="44211" y="924"/>
                    <a:pt x="50189" y="46319"/>
                    <a:pt x="24432" y="51405"/>
                  </a:cubicBezTo>
                  <a:cubicBezTo>
                    <a:pt x="23249" y="51644"/>
                    <a:pt x="22033" y="51763"/>
                    <a:pt x="20812" y="51763"/>
                  </a:cubicBezTo>
                  <a:cubicBezTo>
                    <a:pt x="16296" y="51763"/>
                    <a:pt x="11721" y="50127"/>
                    <a:pt x="8537" y="46855"/>
                  </a:cubicBezTo>
                  <a:cubicBezTo>
                    <a:pt x="4213" y="42474"/>
                    <a:pt x="3033" y="35959"/>
                    <a:pt x="2415" y="30062"/>
                  </a:cubicBezTo>
                  <a:cubicBezTo>
                    <a:pt x="1741" y="23659"/>
                    <a:pt x="1460" y="16639"/>
                    <a:pt x="4381" y="10685"/>
                  </a:cubicBezTo>
                  <a:cubicBezTo>
                    <a:pt x="6982" y="5373"/>
                    <a:pt x="11981" y="1696"/>
                    <a:pt x="17983" y="1696"/>
                  </a:cubicBezTo>
                  <a:cubicBezTo>
                    <a:pt x="18073" y="1696"/>
                    <a:pt x="18163" y="1697"/>
                    <a:pt x="18254" y="1699"/>
                  </a:cubicBezTo>
                  <a:cubicBezTo>
                    <a:pt x="18275" y="1703"/>
                    <a:pt x="18297" y="1704"/>
                    <a:pt x="18318" y="1704"/>
                  </a:cubicBezTo>
                  <a:cubicBezTo>
                    <a:pt x="18625" y="1704"/>
                    <a:pt x="18864" y="1340"/>
                    <a:pt x="18759" y="1025"/>
                  </a:cubicBezTo>
                  <a:cubicBezTo>
                    <a:pt x="19420" y="957"/>
                    <a:pt x="20067" y="924"/>
                    <a:pt x="20703" y="924"/>
                  </a:cubicBezTo>
                  <a:close/>
                  <a:moveTo>
                    <a:pt x="20773" y="0"/>
                  </a:moveTo>
                  <a:cubicBezTo>
                    <a:pt x="19454" y="0"/>
                    <a:pt x="18088" y="149"/>
                    <a:pt x="16681" y="463"/>
                  </a:cubicBezTo>
                  <a:cubicBezTo>
                    <a:pt x="7133" y="632"/>
                    <a:pt x="1629" y="10798"/>
                    <a:pt x="899" y="19335"/>
                  </a:cubicBezTo>
                  <a:cubicBezTo>
                    <a:pt x="0" y="28826"/>
                    <a:pt x="1011" y="42699"/>
                    <a:pt x="9099" y="49102"/>
                  </a:cubicBezTo>
                  <a:cubicBezTo>
                    <a:pt x="12465" y="51750"/>
                    <a:pt x="16485" y="52980"/>
                    <a:pt x="20521" y="52980"/>
                  </a:cubicBezTo>
                  <a:cubicBezTo>
                    <a:pt x="25643" y="52980"/>
                    <a:pt x="30790" y="50998"/>
                    <a:pt x="34654" y="47417"/>
                  </a:cubicBezTo>
                  <a:cubicBezTo>
                    <a:pt x="42685" y="40059"/>
                    <a:pt x="44314" y="28377"/>
                    <a:pt x="41169" y="18267"/>
                  </a:cubicBezTo>
                  <a:cubicBezTo>
                    <a:pt x="38142" y="8542"/>
                    <a:pt x="30775" y="0"/>
                    <a:pt x="20773" y="0"/>
                  </a:cubicBezTo>
                  <a:close/>
                </a:path>
              </a:pathLst>
            </a:custGeom>
            <a:solidFill>
              <a:srgbClr val="21305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01"/>
            <p:cNvSpPr/>
            <p:nvPr/>
          </p:nvSpPr>
          <p:spPr>
            <a:xfrm>
              <a:off x="8144975" y="1275400"/>
              <a:ext cx="712050" cy="672575"/>
            </a:xfrm>
            <a:custGeom>
              <a:rect b="b" l="l" r="r" t="t"/>
              <a:pathLst>
                <a:path extrusionOk="0" h="26903" w="28482">
                  <a:moveTo>
                    <a:pt x="13318" y="1302"/>
                  </a:moveTo>
                  <a:cubicBezTo>
                    <a:pt x="13459" y="1302"/>
                    <a:pt x="13602" y="1308"/>
                    <a:pt x="13747" y="1320"/>
                  </a:cubicBezTo>
                  <a:cubicBezTo>
                    <a:pt x="13596" y="1571"/>
                    <a:pt x="13759" y="1956"/>
                    <a:pt x="14035" y="1956"/>
                  </a:cubicBezTo>
                  <a:cubicBezTo>
                    <a:pt x="14069" y="1956"/>
                    <a:pt x="14104" y="1950"/>
                    <a:pt x="14140" y="1938"/>
                  </a:cubicBezTo>
                  <a:cubicBezTo>
                    <a:pt x="14421" y="1769"/>
                    <a:pt x="14758" y="1713"/>
                    <a:pt x="15038" y="1601"/>
                  </a:cubicBezTo>
                  <a:cubicBezTo>
                    <a:pt x="15151" y="1657"/>
                    <a:pt x="15207" y="1657"/>
                    <a:pt x="15319" y="1713"/>
                  </a:cubicBezTo>
                  <a:cubicBezTo>
                    <a:pt x="15358" y="1723"/>
                    <a:pt x="15396" y="1728"/>
                    <a:pt x="15434" y="1728"/>
                  </a:cubicBezTo>
                  <a:cubicBezTo>
                    <a:pt x="15618" y="1728"/>
                    <a:pt x="15788" y="1619"/>
                    <a:pt x="15881" y="1432"/>
                  </a:cubicBezTo>
                  <a:cubicBezTo>
                    <a:pt x="16044" y="1416"/>
                    <a:pt x="16205" y="1409"/>
                    <a:pt x="16364" y="1409"/>
                  </a:cubicBezTo>
                  <a:cubicBezTo>
                    <a:pt x="24598" y="1409"/>
                    <a:pt x="26240" y="22492"/>
                    <a:pt x="15881" y="25302"/>
                  </a:cubicBezTo>
                  <a:cubicBezTo>
                    <a:pt x="14967" y="25554"/>
                    <a:pt x="14121" y="25672"/>
                    <a:pt x="13339" y="25672"/>
                  </a:cubicBezTo>
                  <a:cubicBezTo>
                    <a:pt x="2097" y="25672"/>
                    <a:pt x="4317" y="1302"/>
                    <a:pt x="13318" y="1302"/>
                  </a:cubicBezTo>
                  <a:close/>
                  <a:moveTo>
                    <a:pt x="13078" y="1"/>
                  </a:moveTo>
                  <a:cubicBezTo>
                    <a:pt x="3074" y="1"/>
                    <a:pt x="1" y="26902"/>
                    <a:pt x="13465" y="26902"/>
                  </a:cubicBezTo>
                  <a:cubicBezTo>
                    <a:pt x="14018" y="26902"/>
                    <a:pt x="14598" y="26857"/>
                    <a:pt x="15207" y="26763"/>
                  </a:cubicBezTo>
                  <a:cubicBezTo>
                    <a:pt x="28482" y="24658"/>
                    <a:pt x="25787" y="466"/>
                    <a:pt x="16838" y="466"/>
                  </a:cubicBezTo>
                  <a:cubicBezTo>
                    <a:pt x="16473" y="466"/>
                    <a:pt x="16098" y="506"/>
                    <a:pt x="15712" y="590"/>
                  </a:cubicBezTo>
                  <a:cubicBezTo>
                    <a:pt x="14790" y="187"/>
                    <a:pt x="13910" y="1"/>
                    <a:pt x="13078" y="1"/>
                  </a:cubicBezTo>
                  <a:close/>
                </a:path>
              </a:pathLst>
            </a:custGeom>
            <a:solidFill>
              <a:srgbClr val="21305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101"/>
          <p:cNvGrpSpPr/>
          <p:nvPr/>
        </p:nvGrpSpPr>
        <p:grpSpPr>
          <a:xfrm>
            <a:off x="2370901" y="4066314"/>
            <a:ext cx="387948" cy="672994"/>
            <a:chOff x="7742165" y="2158146"/>
            <a:chExt cx="431677" cy="592372"/>
          </a:xfrm>
        </p:grpSpPr>
        <p:sp>
          <p:nvSpPr>
            <p:cNvPr id="1862" name="Google Shape;1862;p101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01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01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5" name="Google Shape;1865;p101"/>
          <p:cNvGrpSpPr/>
          <p:nvPr/>
        </p:nvGrpSpPr>
        <p:grpSpPr>
          <a:xfrm>
            <a:off x="1122305" y="3998373"/>
            <a:ext cx="518724" cy="725674"/>
            <a:chOff x="5487436" y="2143197"/>
            <a:chExt cx="440081" cy="607513"/>
          </a:xfrm>
        </p:grpSpPr>
        <p:sp>
          <p:nvSpPr>
            <p:cNvPr id="1866" name="Google Shape;1866;p101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01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8" name="Google Shape;1868;p101"/>
          <p:cNvGrpSpPr/>
          <p:nvPr/>
        </p:nvGrpSpPr>
        <p:grpSpPr>
          <a:xfrm>
            <a:off x="3509601" y="1708454"/>
            <a:ext cx="345581" cy="656045"/>
            <a:chOff x="938363" y="2111352"/>
            <a:chExt cx="359830" cy="639357"/>
          </a:xfrm>
        </p:grpSpPr>
        <p:sp>
          <p:nvSpPr>
            <p:cNvPr id="1869" name="Google Shape;1869;p101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01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1" name="Google Shape;1871;p101"/>
          <p:cNvGrpSpPr/>
          <p:nvPr/>
        </p:nvGrpSpPr>
        <p:grpSpPr>
          <a:xfrm>
            <a:off x="2392088" y="1780204"/>
            <a:ext cx="345581" cy="656045"/>
            <a:chOff x="938363" y="2111352"/>
            <a:chExt cx="359830" cy="639357"/>
          </a:xfrm>
        </p:grpSpPr>
        <p:sp>
          <p:nvSpPr>
            <p:cNvPr id="1872" name="Google Shape;1872;p101"/>
            <p:cNvSpPr/>
            <p:nvPr/>
          </p:nvSpPr>
          <p:spPr>
            <a:xfrm>
              <a:off x="952592" y="2125582"/>
              <a:ext cx="308073" cy="609408"/>
            </a:xfrm>
            <a:custGeom>
              <a:rect b="b" l="l" r="r" t="t"/>
              <a:pathLst>
                <a:path extrusionOk="0" h="34734" w="17559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01"/>
            <p:cNvSpPr/>
            <p:nvPr/>
          </p:nvSpPr>
          <p:spPr>
            <a:xfrm>
              <a:off x="938363" y="2111352"/>
              <a:ext cx="359830" cy="639357"/>
            </a:xfrm>
            <a:custGeom>
              <a:rect b="b" l="l" r="r" t="t"/>
              <a:pathLst>
                <a:path extrusionOk="0" h="36441" w="20509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4" name="Google Shape;1874;p101"/>
          <p:cNvSpPr txBox="1"/>
          <p:nvPr>
            <p:ph idx="4294967295" type="title"/>
          </p:nvPr>
        </p:nvSpPr>
        <p:spPr>
          <a:xfrm>
            <a:off x="5406825" y="2226300"/>
            <a:ext cx="38394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chemeClr val="accent2"/>
                </a:solidFill>
              </a:rPr>
              <a:t>Answer</a:t>
            </a:r>
            <a:endParaRPr b="1" sz="6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1"/>
          <p:cNvSpPr txBox="1"/>
          <p:nvPr>
            <p:ph type="title"/>
          </p:nvPr>
        </p:nvSpPr>
        <p:spPr>
          <a:xfrm>
            <a:off x="5350800" y="1182425"/>
            <a:ext cx="37932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8" name="Google Shape;648;p61"/>
          <p:cNvPicPr preferRelativeResize="0"/>
          <p:nvPr/>
        </p:nvPicPr>
        <p:blipFill rotWithShape="1">
          <a:blip r:embed="rId3">
            <a:alphaModFix/>
          </a:blip>
          <a:srcRect b="7621" l="3755" r="5541" t="0"/>
          <a:stretch/>
        </p:blipFill>
        <p:spPr>
          <a:xfrm>
            <a:off x="0" y="718788"/>
            <a:ext cx="4571999" cy="41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61"/>
          <p:cNvSpPr txBox="1"/>
          <p:nvPr/>
        </p:nvSpPr>
        <p:spPr>
          <a:xfrm>
            <a:off x="6138425" y="3255725"/>
            <a:ext cx="28677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Bottom Rooms </a:t>
            </a:r>
            <a:endParaRPr b="1" sz="30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650" name="Google Shape;650;p61"/>
          <p:cNvSpPr txBox="1"/>
          <p:nvPr/>
        </p:nvSpPr>
        <p:spPr>
          <a:xfrm>
            <a:off x="6150300" y="2414050"/>
            <a:ext cx="21942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Top Rooms </a:t>
            </a:r>
            <a:endParaRPr b="1" sz="30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651" name="Google Shape;651;p61"/>
          <p:cNvSpPr txBox="1"/>
          <p:nvPr/>
        </p:nvSpPr>
        <p:spPr>
          <a:xfrm>
            <a:off x="6138425" y="1747325"/>
            <a:ext cx="27147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Extra Rooms </a:t>
            </a:r>
            <a:endParaRPr b="1" sz="33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652" name="Google Shape;652;p61"/>
          <p:cNvSpPr/>
          <p:nvPr/>
        </p:nvSpPr>
        <p:spPr>
          <a:xfrm>
            <a:off x="4572000" y="1747325"/>
            <a:ext cx="1454400" cy="608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D6E"/>
          </a:solidFill>
          <a:ln cap="flat" cmpd="sng" w="9525">
            <a:solidFill>
              <a:srgbClr val="350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3" name="Google Shape;653;p61"/>
          <p:cNvSpPr/>
          <p:nvPr/>
        </p:nvSpPr>
        <p:spPr>
          <a:xfrm>
            <a:off x="4572000" y="2501525"/>
            <a:ext cx="1454400" cy="608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CC00"/>
          </a:solidFill>
          <a:ln cap="flat" cmpd="sng" w="9525">
            <a:solidFill>
              <a:srgbClr val="350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4" name="Google Shape;654;p61"/>
          <p:cNvSpPr/>
          <p:nvPr/>
        </p:nvSpPr>
        <p:spPr>
          <a:xfrm>
            <a:off x="4572000" y="3246275"/>
            <a:ext cx="1454400" cy="608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CC00"/>
          </a:solidFill>
          <a:ln cap="flat" cmpd="sng" w="9525">
            <a:solidFill>
              <a:srgbClr val="350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5" name="Google Shape;655;p61"/>
          <p:cNvSpPr/>
          <p:nvPr/>
        </p:nvSpPr>
        <p:spPr>
          <a:xfrm>
            <a:off x="4572000" y="3991025"/>
            <a:ext cx="1454400" cy="608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6BDC6"/>
          </a:solidFill>
          <a:ln cap="flat" cmpd="sng" w="9525">
            <a:solidFill>
              <a:srgbClr val="350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6" name="Google Shape;656;p61"/>
          <p:cNvSpPr txBox="1"/>
          <p:nvPr/>
        </p:nvSpPr>
        <p:spPr>
          <a:xfrm>
            <a:off x="6026400" y="3991025"/>
            <a:ext cx="20565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rPr>
              <a:t>Entrance </a:t>
            </a:r>
            <a:endParaRPr b="1" sz="3000">
              <a:solidFill>
                <a:srgbClr val="FFFF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657" name="Google Shape;657;p61"/>
          <p:cNvPicPr preferRelativeResize="0"/>
          <p:nvPr/>
        </p:nvPicPr>
        <p:blipFill rotWithShape="1">
          <a:blip r:embed="rId4">
            <a:alphaModFix/>
          </a:blip>
          <a:srcRect b="16877" l="6437" r="5020" t="10156"/>
          <a:stretch/>
        </p:blipFill>
        <p:spPr>
          <a:xfrm>
            <a:off x="0" y="59588"/>
            <a:ext cx="1263201" cy="7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61"/>
          <p:cNvPicPr preferRelativeResize="0"/>
          <p:nvPr/>
        </p:nvPicPr>
        <p:blipFill rotWithShape="1">
          <a:blip r:embed="rId5">
            <a:alphaModFix/>
          </a:blip>
          <a:srcRect b="10066" l="12131" r="12844" t="11471"/>
          <a:stretch/>
        </p:blipFill>
        <p:spPr>
          <a:xfrm>
            <a:off x="3934250" y="59592"/>
            <a:ext cx="637742" cy="6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2"/>
          <p:cNvSpPr txBox="1"/>
          <p:nvPr>
            <p:ph idx="4294967295" type="subTitle"/>
          </p:nvPr>
        </p:nvSpPr>
        <p:spPr>
          <a:xfrm>
            <a:off x="2467100" y="3255600"/>
            <a:ext cx="42099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-SOMEONE FAMOUS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4" name="Google Shape;664;p62"/>
          <p:cNvSpPr txBox="1"/>
          <p:nvPr>
            <p:ph type="title"/>
          </p:nvPr>
        </p:nvSpPr>
        <p:spPr>
          <a:xfrm>
            <a:off x="2467050" y="1178725"/>
            <a:ext cx="4209900" cy="24594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Listen to the example</a:t>
            </a:r>
            <a:endParaRPr sz="4800"/>
          </a:p>
        </p:txBody>
      </p:sp>
      <p:pic>
        <p:nvPicPr>
          <p:cNvPr id="665" name="Google Shape;665;p62"/>
          <p:cNvPicPr preferRelativeResize="0"/>
          <p:nvPr/>
        </p:nvPicPr>
        <p:blipFill rotWithShape="1">
          <a:blip r:embed="rId3">
            <a:alphaModFix/>
          </a:blip>
          <a:srcRect b="4500" l="26647" r="30219" t="6563"/>
          <a:stretch/>
        </p:blipFill>
        <p:spPr>
          <a:xfrm>
            <a:off x="0" y="1592050"/>
            <a:ext cx="1974725" cy="229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2"/>
          <p:cNvPicPr preferRelativeResize="0"/>
          <p:nvPr/>
        </p:nvPicPr>
        <p:blipFill rotWithShape="1">
          <a:blip r:embed="rId4">
            <a:alphaModFix/>
          </a:blip>
          <a:srcRect b="14875" l="28423" r="27380" t="16668"/>
          <a:stretch/>
        </p:blipFill>
        <p:spPr>
          <a:xfrm>
            <a:off x="7270363" y="1780437"/>
            <a:ext cx="1647318" cy="19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3"/>
          <p:cNvSpPr txBox="1"/>
          <p:nvPr>
            <p:ph idx="1" type="subTitle"/>
          </p:nvPr>
        </p:nvSpPr>
        <p:spPr>
          <a:xfrm>
            <a:off x="1103975" y="914400"/>
            <a:ext cx="716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One day, the numbers </a:t>
            </a:r>
            <a:r>
              <a:rPr b="1" lang="en" sz="3000" u="sng"/>
              <a:t>397</a:t>
            </a:r>
            <a:r>
              <a:rPr b="1" lang="en" sz="3000"/>
              <a:t> </a:t>
            </a:r>
            <a:r>
              <a:rPr lang="en" sz="3000"/>
              <a:t>and </a:t>
            </a:r>
            <a:r>
              <a:rPr b="1" lang="en" sz="3000" u="sng"/>
              <a:t>45</a:t>
            </a:r>
            <a:r>
              <a:rPr b="1" lang="en" sz="3000" u="sng"/>
              <a:t>5</a:t>
            </a:r>
            <a:r>
              <a:rPr b="1" lang="e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to live at the Chameleons Hotel</a:t>
            </a:r>
            <a:endParaRPr sz="3000"/>
          </a:p>
        </p:txBody>
      </p:sp>
      <p:pic>
        <p:nvPicPr>
          <p:cNvPr id="672" name="Google Shape;672;p63"/>
          <p:cNvPicPr preferRelativeResize="0"/>
          <p:nvPr/>
        </p:nvPicPr>
        <p:blipFill rotWithShape="1">
          <a:blip r:embed="rId3">
            <a:alphaModFix/>
          </a:blip>
          <a:srcRect b="40624" l="12123" r="14179" t="0"/>
          <a:stretch/>
        </p:blipFill>
        <p:spPr>
          <a:xfrm>
            <a:off x="1899700" y="3393025"/>
            <a:ext cx="2150724" cy="14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3"/>
          <p:cNvPicPr preferRelativeResize="0"/>
          <p:nvPr/>
        </p:nvPicPr>
        <p:blipFill rotWithShape="1">
          <a:blip r:embed="rId3">
            <a:alphaModFix/>
          </a:blip>
          <a:srcRect b="0" l="9501" r="9638" t="59346"/>
          <a:stretch/>
        </p:blipFill>
        <p:spPr>
          <a:xfrm>
            <a:off x="5258625" y="3259550"/>
            <a:ext cx="3010850" cy="1135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4" name="Google Shape;674;p63"/>
          <p:cNvGrpSpPr/>
          <p:nvPr/>
        </p:nvGrpSpPr>
        <p:grpSpPr>
          <a:xfrm>
            <a:off x="1899708" y="2346708"/>
            <a:ext cx="612999" cy="849092"/>
            <a:chOff x="3109710" y="2095807"/>
            <a:chExt cx="543632" cy="654709"/>
          </a:xfrm>
        </p:grpSpPr>
        <p:sp>
          <p:nvSpPr>
            <p:cNvPr id="675" name="Google Shape;675;p63"/>
            <p:cNvSpPr/>
            <p:nvPr/>
          </p:nvSpPr>
          <p:spPr>
            <a:xfrm>
              <a:off x="3142731" y="2110703"/>
              <a:ext cx="495734" cy="625462"/>
            </a:xfrm>
            <a:custGeom>
              <a:rect b="b" l="l" r="r" t="t"/>
              <a:pathLst>
                <a:path extrusionOk="0" h="35649" w="28255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63"/>
            <p:cNvSpPr/>
            <p:nvPr/>
          </p:nvSpPr>
          <p:spPr>
            <a:xfrm>
              <a:off x="3109710" y="2095807"/>
              <a:ext cx="543632" cy="654709"/>
            </a:xfrm>
            <a:custGeom>
              <a:rect b="b" l="l" r="r" t="t"/>
              <a:pathLst>
                <a:path extrusionOk="0" h="37316" w="30985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63"/>
          <p:cNvGrpSpPr/>
          <p:nvPr/>
        </p:nvGrpSpPr>
        <p:grpSpPr>
          <a:xfrm>
            <a:off x="7149905" y="2299521"/>
            <a:ext cx="557526" cy="810024"/>
            <a:chOff x="4307635" y="2126055"/>
            <a:chExt cx="494436" cy="624584"/>
          </a:xfrm>
        </p:grpSpPr>
        <p:sp>
          <p:nvSpPr>
            <p:cNvPr id="678" name="Google Shape;678;p63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63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63"/>
          <p:cNvGrpSpPr/>
          <p:nvPr/>
        </p:nvGrpSpPr>
        <p:grpSpPr>
          <a:xfrm>
            <a:off x="3417283" y="2377323"/>
            <a:ext cx="496236" cy="787884"/>
            <a:chOff x="5487436" y="2143197"/>
            <a:chExt cx="440081" cy="607513"/>
          </a:xfrm>
        </p:grpSpPr>
        <p:sp>
          <p:nvSpPr>
            <p:cNvPr id="681" name="Google Shape;681;p63"/>
            <p:cNvSpPr/>
            <p:nvPr/>
          </p:nvSpPr>
          <p:spPr>
            <a:xfrm>
              <a:off x="5504912" y="2161831"/>
              <a:ext cx="394131" cy="575213"/>
            </a:xfrm>
            <a:custGeom>
              <a:rect b="b" l="l" r="r" t="t"/>
              <a:pathLst>
                <a:path extrusionOk="0" h="32785" w="22464">
                  <a:moveTo>
                    <a:pt x="6098" y="0"/>
                  </a:moveTo>
                  <a:cubicBezTo>
                    <a:pt x="3694" y="0"/>
                    <a:pt x="1503" y="274"/>
                    <a:pt x="812" y="3106"/>
                  </a:cubicBezTo>
                  <a:cubicBezTo>
                    <a:pt x="369" y="4914"/>
                    <a:pt x="0" y="8344"/>
                    <a:pt x="1697" y="9488"/>
                  </a:cubicBezTo>
                  <a:cubicBezTo>
                    <a:pt x="2559" y="10063"/>
                    <a:pt x="3830" y="10249"/>
                    <a:pt x="5121" y="10249"/>
                  </a:cubicBezTo>
                  <a:cubicBezTo>
                    <a:pt x="6315" y="10249"/>
                    <a:pt x="7526" y="10090"/>
                    <a:pt x="8447" y="9930"/>
                  </a:cubicBezTo>
                  <a:cubicBezTo>
                    <a:pt x="10476" y="9561"/>
                    <a:pt x="12431" y="8861"/>
                    <a:pt x="14275" y="7865"/>
                  </a:cubicBezTo>
                  <a:cubicBezTo>
                    <a:pt x="14324" y="7837"/>
                    <a:pt x="14371" y="7825"/>
                    <a:pt x="14415" y="7825"/>
                  </a:cubicBezTo>
                  <a:cubicBezTo>
                    <a:pt x="14670" y="7825"/>
                    <a:pt x="14816" y="8224"/>
                    <a:pt x="14533" y="8381"/>
                  </a:cubicBezTo>
                  <a:lnTo>
                    <a:pt x="14275" y="8529"/>
                  </a:lnTo>
                  <a:cubicBezTo>
                    <a:pt x="14349" y="8639"/>
                    <a:pt x="14385" y="8750"/>
                    <a:pt x="14312" y="8897"/>
                  </a:cubicBezTo>
                  <a:cubicBezTo>
                    <a:pt x="12910" y="12881"/>
                    <a:pt x="11324" y="16791"/>
                    <a:pt x="9627" y="20664"/>
                  </a:cubicBezTo>
                  <a:cubicBezTo>
                    <a:pt x="8963" y="22176"/>
                    <a:pt x="8299" y="23651"/>
                    <a:pt x="7635" y="25127"/>
                  </a:cubicBezTo>
                  <a:cubicBezTo>
                    <a:pt x="7045" y="26344"/>
                    <a:pt x="3726" y="31434"/>
                    <a:pt x="5791" y="32467"/>
                  </a:cubicBezTo>
                  <a:cubicBezTo>
                    <a:pt x="6256" y="32687"/>
                    <a:pt x="6790" y="32785"/>
                    <a:pt x="7351" y="32785"/>
                  </a:cubicBezTo>
                  <a:cubicBezTo>
                    <a:pt x="9327" y="32785"/>
                    <a:pt x="11643" y="31575"/>
                    <a:pt x="12504" y="30254"/>
                  </a:cubicBezTo>
                  <a:cubicBezTo>
                    <a:pt x="13537" y="28668"/>
                    <a:pt x="14201" y="26713"/>
                    <a:pt x="14939" y="24979"/>
                  </a:cubicBezTo>
                  <a:cubicBezTo>
                    <a:pt x="16525" y="21180"/>
                    <a:pt x="18037" y="17344"/>
                    <a:pt x="19402" y="13508"/>
                  </a:cubicBezTo>
                  <a:cubicBezTo>
                    <a:pt x="20066" y="11627"/>
                    <a:pt x="20730" y="9746"/>
                    <a:pt x="21320" y="7865"/>
                  </a:cubicBezTo>
                  <a:cubicBezTo>
                    <a:pt x="21615" y="6979"/>
                    <a:pt x="22168" y="5873"/>
                    <a:pt x="22242" y="4914"/>
                  </a:cubicBezTo>
                  <a:cubicBezTo>
                    <a:pt x="22463" y="2332"/>
                    <a:pt x="20804" y="1557"/>
                    <a:pt x="18922" y="967"/>
                  </a:cubicBezTo>
                  <a:cubicBezTo>
                    <a:pt x="16008" y="64"/>
                    <a:pt x="12633" y="12"/>
                    <a:pt x="9453" y="12"/>
                  </a:cubicBezTo>
                  <a:cubicBezTo>
                    <a:pt x="9044" y="12"/>
                    <a:pt x="8638" y="13"/>
                    <a:pt x="8237" y="13"/>
                  </a:cubicBezTo>
                  <a:cubicBezTo>
                    <a:pt x="7809" y="13"/>
                    <a:pt x="7387" y="12"/>
                    <a:pt x="6972" y="8"/>
                  </a:cubicBezTo>
                  <a:cubicBezTo>
                    <a:pt x="6679" y="4"/>
                    <a:pt x="6387" y="0"/>
                    <a:pt x="6098" y="0"/>
                  </a:cubicBezTo>
                  <a:close/>
                </a:path>
              </a:pathLst>
            </a:custGeom>
            <a:solidFill>
              <a:srgbClr val="FC7D77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63"/>
            <p:cNvSpPr/>
            <p:nvPr/>
          </p:nvSpPr>
          <p:spPr>
            <a:xfrm>
              <a:off x="5487436" y="2143197"/>
              <a:ext cx="440081" cy="607513"/>
            </a:xfrm>
            <a:custGeom>
              <a:rect b="b" l="l" r="r" t="t"/>
              <a:pathLst>
                <a:path extrusionOk="0" h="34626" w="25083">
                  <a:moveTo>
                    <a:pt x="7094" y="1062"/>
                  </a:moveTo>
                  <a:cubicBezTo>
                    <a:pt x="7383" y="1062"/>
                    <a:pt x="7675" y="1066"/>
                    <a:pt x="7968" y="1070"/>
                  </a:cubicBezTo>
                  <a:cubicBezTo>
                    <a:pt x="8383" y="1074"/>
                    <a:pt x="8806" y="1075"/>
                    <a:pt x="9234" y="1075"/>
                  </a:cubicBezTo>
                  <a:cubicBezTo>
                    <a:pt x="9636" y="1075"/>
                    <a:pt x="10043" y="1074"/>
                    <a:pt x="10453" y="1074"/>
                  </a:cubicBezTo>
                  <a:cubicBezTo>
                    <a:pt x="13643" y="1074"/>
                    <a:pt x="17041" y="1126"/>
                    <a:pt x="19955" y="2029"/>
                  </a:cubicBezTo>
                  <a:cubicBezTo>
                    <a:pt x="21836" y="2619"/>
                    <a:pt x="23459" y="3394"/>
                    <a:pt x="23275" y="5976"/>
                  </a:cubicBezTo>
                  <a:lnTo>
                    <a:pt x="23238" y="5976"/>
                  </a:lnTo>
                  <a:cubicBezTo>
                    <a:pt x="23164" y="6935"/>
                    <a:pt x="22611" y="8041"/>
                    <a:pt x="22316" y="8927"/>
                  </a:cubicBezTo>
                  <a:cubicBezTo>
                    <a:pt x="21689" y="10808"/>
                    <a:pt x="21062" y="12726"/>
                    <a:pt x="20398" y="14570"/>
                  </a:cubicBezTo>
                  <a:cubicBezTo>
                    <a:pt x="18996" y="18443"/>
                    <a:pt x="17521" y="22242"/>
                    <a:pt x="15935" y="26041"/>
                  </a:cubicBezTo>
                  <a:cubicBezTo>
                    <a:pt x="15197" y="27775"/>
                    <a:pt x="14533" y="29730"/>
                    <a:pt x="13500" y="31316"/>
                  </a:cubicBezTo>
                  <a:cubicBezTo>
                    <a:pt x="12639" y="32637"/>
                    <a:pt x="10323" y="33847"/>
                    <a:pt x="8364" y="33847"/>
                  </a:cubicBezTo>
                  <a:cubicBezTo>
                    <a:pt x="7808" y="33847"/>
                    <a:pt x="7281" y="33749"/>
                    <a:pt x="6824" y="33529"/>
                  </a:cubicBezTo>
                  <a:cubicBezTo>
                    <a:pt x="4722" y="32496"/>
                    <a:pt x="8041" y="27406"/>
                    <a:pt x="8631" y="26152"/>
                  </a:cubicBezTo>
                  <a:cubicBezTo>
                    <a:pt x="9295" y="24677"/>
                    <a:pt x="9996" y="23201"/>
                    <a:pt x="10623" y="21726"/>
                  </a:cubicBezTo>
                  <a:cubicBezTo>
                    <a:pt x="12320" y="17853"/>
                    <a:pt x="13906" y="13906"/>
                    <a:pt x="15345" y="9923"/>
                  </a:cubicBezTo>
                  <a:cubicBezTo>
                    <a:pt x="15381" y="9812"/>
                    <a:pt x="15345" y="9664"/>
                    <a:pt x="15271" y="9554"/>
                  </a:cubicBezTo>
                  <a:lnTo>
                    <a:pt x="15529" y="9406"/>
                  </a:lnTo>
                  <a:cubicBezTo>
                    <a:pt x="15809" y="9251"/>
                    <a:pt x="15669" y="8885"/>
                    <a:pt x="15419" y="8885"/>
                  </a:cubicBezTo>
                  <a:cubicBezTo>
                    <a:pt x="15373" y="8885"/>
                    <a:pt x="15323" y="8898"/>
                    <a:pt x="15271" y="8927"/>
                  </a:cubicBezTo>
                  <a:cubicBezTo>
                    <a:pt x="13463" y="9923"/>
                    <a:pt x="11472" y="10623"/>
                    <a:pt x="9443" y="10992"/>
                  </a:cubicBezTo>
                  <a:cubicBezTo>
                    <a:pt x="8520" y="11152"/>
                    <a:pt x="7323" y="11320"/>
                    <a:pt x="6137" y="11320"/>
                  </a:cubicBezTo>
                  <a:cubicBezTo>
                    <a:pt x="4858" y="11320"/>
                    <a:pt x="3592" y="11125"/>
                    <a:pt x="2693" y="10513"/>
                  </a:cubicBezTo>
                  <a:cubicBezTo>
                    <a:pt x="959" y="9332"/>
                    <a:pt x="1328" y="5976"/>
                    <a:pt x="1808" y="4168"/>
                  </a:cubicBezTo>
                  <a:cubicBezTo>
                    <a:pt x="2499" y="1336"/>
                    <a:pt x="4690" y="1062"/>
                    <a:pt x="7094" y="1062"/>
                  </a:cubicBezTo>
                  <a:close/>
                  <a:moveTo>
                    <a:pt x="6936" y="222"/>
                  </a:moveTo>
                  <a:cubicBezTo>
                    <a:pt x="4336" y="222"/>
                    <a:pt x="1941" y="615"/>
                    <a:pt x="1107" y="3652"/>
                  </a:cubicBezTo>
                  <a:cubicBezTo>
                    <a:pt x="295" y="6418"/>
                    <a:pt x="0" y="10660"/>
                    <a:pt x="3394" y="11693"/>
                  </a:cubicBezTo>
                  <a:cubicBezTo>
                    <a:pt x="4419" y="12003"/>
                    <a:pt x="5500" y="12142"/>
                    <a:pt x="6598" y="12142"/>
                  </a:cubicBezTo>
                  <a:cubicBezTo>
                    <a:pt x="9293" y="12142"/>
                    <a:pt x="12090" y="11302"/>
                    <a:pt x="14422" y="10070"/>
                  </a:cubicBezTo>
                  <a:lnTo>
                    <a:pt x="14422" y="10070"/>
                  </a:lnTo>
                  <a:cubicBezTo>
                    <a:pt x="12652" y="14754"/>
                    <a:pt x="10808" y="19402"/>
                    <a:pt x="8742" y="23939"/>
                  </a:cubicBezTo>
                  <a:cubicBezTo>
                    <a:pt x="7820" y="26004"/>
                    <a:pt x="6824" y="27996"/>
                    <a:pt x="5828" y="30025"/>
                  </a:cubicBezTo>
                  <a:cubicBezTo>
                    <a:pt x="5349" y="31095"/>
                    <a:pt x="4537" y="32312"/>
                    <a:pt x="5275" y="33455"/>
                  </a:cubicBezTo>
                  <a:cubicBezTo>
                    <a:pt x="5823" y="34307"/>
                    <a:pt x="6929" y="34626"/>
                    <a:pt x="8151" y="34626"/>
                  </a:cubicBezTo>
                  <a:cubicBezTo>
                    <a:pt x="9892" y="34626"/>
                    <a:pt x="11868" y="33980"/>
                    <a:pt x="12800" y="33308"/>
                  </a:cubicBezTo>
                  <a:cubicBezTo>
                    <a:pt x="13980" y="32496"/>
                    <a:pt x="14570" y="31168"/>
                    <a:pt x="15160" y="29914"/>
                  </a:cubicBezTo>
                  <a:cubicBezTo>
                    <a:pt x="16193" y="27627"/>
                    <a:pt x="17152" y="25304"/>
                    <a:pt x="18074" y="22943"/>
                  </a:cubicBezTo>
                  <a:cubicBezTo>
                    <a:pt x="19918" y="18406"/>
                    <a:pt x="21578" y="13832"/>
                    <a:pt x="23127" y="9185"/>
                  </a:cubicBezTo>
                  <a:cubicBezTo>
                    <a:pt x="24197" y="5902"/>
                    <a:pt x="25082" y="3357"/>
                    <a:pt x="21431" y="1697"/>
                  </a:cubicBezTo>
                  <a:cubicBezTo>
                    <a:pt x="17668" y="0"/>
                    <a:pt x="12800" y="332"/>
                    <a:pt x="8816" y="259"/>
                  </a:cubicBezTo>
                  <a:cubicBezTo>
                    <a:pt x="8190" y="244"/>
                    <a:pt x="7557" y="222"/>
                    <a:pt x="6936" y="222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63"/>
          <p:cNvGrpSpPr/>
          <p:nvPr/>
        </p:nvGrpSpPr>
        <p:grpSpPr>
          <a:xfrm>
            <a:off x="6336296" y="2310663"/>
            <a:ext cx="549367" cy="787726"/>
            <a:chOff x="4307635" y="2126055"/>
            <a:chExt cx="494436" cy="624584"/>
          </a:xfrm>
        </p:grpSpPr>
        <p:sp>
          <p:nvSpPr>
            <p:cNvPr id="684" name="Google Shape;684;p63"/>
            <p:cNvSpPr/>
            <p:nvPr/>
          </p:nvSpPr>
          <p:spPr>
            <a:xfrm>
              <a:off x="4323813" y="2138829"/>
              <a:ext cx="447854" cy="594933"/>
            </a:xfrm>
            <a:custGeom>
              <a:rect b="b" l="l" r="r" t="t"/>
              <a:pathLst>
                <a:path extrusionOk="0" h="33909" w="25526">
                  <a:moveTo>
                    <a:pt x="18322" y="1"/>
                  </a:moveTo>
                  <a:cubicBezTo>
                    <a:pt x="16653" y="1"/>
                    <a:pt x="14862" y="259"/>
                    <a:pt x="13279" y="286"/>
                  </a:cubicBezTo>
                  <a:lnTo>
                    <a:pt x="6234" y="508"/>
                  </a:lnTo>
                  <a:cubicBezTo>
                    <a:pt x="6142" y="511"/>
                    <a:pt x="6046" y="512"/>
                    <a:pt x="5947" y="512"/>
                  </a:cubicBezTo>
                  <a:cubicBezTo>
                    <a:pt x="5710" y="512"/>
                    <a:pt x="5457" y="506"/>
                    <a:pt x="5198" y="506"/>
                  </a:cubicBezTo>
                  <a:cubicBezTo>
                    <a:pt x="4231" y="506"/>
                    <a:pt x="3192" y="590"/>
                    <a:pt x="2656" y="1393"/>
                  </a:cubicBezTo>
                  <a:cubicBezTo>
                    <a:pt x="2029" y="2315"/>
                    <a:pt x="2214" y="3938"/>
                    <a:pt x="2214" y="4971"/>
                  </a:cubicBezTo>
                  <a:cubicBezTo>
                    <a:pt x="2103" y="9213"/>
                    <a:pt x="2288" y="13417"/>
                    <a:pt x="2767" y="17585"/>
                  </a:cubicBezTo>
                  <a:cubicBezTo>
                    <a:pt x="4862" y="16614"/>
                    <a:pt x="8432" y="15466"/>
                    <a:pt x="11518" y="15466"/>
                  </a:cubicBezTo>
                  <a:cubicBezTo>
                    <a:pt x="14407" y="15466"/>
                    <a:pt x="16872" y="16473"/>
                    <a:pt x="17300" y="19577"/>
                  </a:cubicBezTo>
                  <a:cubicBezTo>
                    <a:pt x="17817" y="23367"/>
                    <a:pt x="14490" y="25905"/>
                    <a:pt x="11112" y="25905"/>
                  </a:cubicBezTo>
                  <a:cubicBezTo>
                    <a:pt x="10149" y="25905"/>
                    <a:pt x="9183" y="25699"/>
                    <a:pt x="8300" y="25258"/>
                  </a:cubicBezTo>
                  <a:cubicBezTo>
                    <a:pt x="6791" y="24519"/>
                    <a:pt x="5539" y="22442"/>
                    <a:pt x="3772" y="22442"/>
                  </a:cubicBezTo>
                  <a:cubicBezTo>
                    <a:pt x="3422" y="22442"/>
                    <a:pt x="3052" y="22524"/>
                    <a:pt x="2656" y="22712"/>
                  </a:cubicBezTo>
                  <a:cubicBezTo>
                    <a:pt x="849" y="23598"/>
                    <a:pt x="1" y="25848"/>
                    <a:pt x="370" y="27766"/>
                  </a:cubicBezTo>
                  <a:cubicBezTo>
                    <a:pt x="1292" y="32192"/>
                    <a:pt x="6234" y="33631"/>
                    <a:pt x="10144" y="33852"/>
                  </a:cubicBezTo>
                  <a:cubicBezTo>
                    <a:pt x="10772" y="33887"/>
                    <a:pt x="11414" y="33909"/>
                    <a:pt x="12062" y="33909"/>
                  </a:cubicBezTo>
                  <a:cubicBezTo>
                    <a:pt x="14796" y="33909"/>
                    <a:pt x="17629" y="33520"/>
                    <a:pt x="19956" y="32118"/>
                  </a:cubicBezTo>
                  <a:cubicBezTo>
                    <a:pt x="23533" y="30016"/>
                    <a:pt x="24898" y="25626"/>
                    <a:pt x="25193" y="21717"/>
                  </a:cubicBezTo>
                  <a:cubicBezTo>
                    <a:pt x="25525" y="17401"/>
                    <a:pt x="23792" y="13602"/>
                    <a:pt x="19734" y="11758"/>
                  </a:cubicBezTo>
                  <a:cubicBezTo>
                    <a:pt x="17542" y="10737"/>
                    <a:pt x="15171" y="10445"/>
                    <a:pt x="12786" y="10445"/>
                  </a:cubicBezTo>
                  <a:cubicBezTo>
                    <a:pt x="11119" y="10445"/>
                    <a:pt x="9445" y="10588"/>
                    <a:pt x="7820" y="10725"/>
                  </a:cubicBezTo>
                  <a:cubicBezTo>
                    <a:pt x="7562" y="10725"/>
                    <a:pt x="7378" y="10540"/>
                    <a:pt x="7378" y="10282"/>
                  </a:cubicBezTo>
                  <a:cubicBezTo>
                    <a:pt x="7488" y="9028"/>
                    <a:pt x="7636" y="7774"/>
                    <a:pt x="7747" y="6520"/>
                  </a:cubicBezTo>
                  <a:cubicBezTo>
                    <a:pt x="7780" y="6318"/>
                    <a:pt x="7968" y="6146"/>
                    <a:pt x="8197" y="6146"/>
                  </a:cubicBezTo>
                  <a:cubicBezTo>
                    <a:pt x="8219" y="6146"/>
                    <a:pt x="8241" y="6148"/>
                    <a:pt x="8263" y="6151"/>
                  </a:cubicBezTo>
                  <a:cubicBezTo>
                    <a:pt x="8281" y="6133"/>
                    <a:pt x="8300" y="6123"/>
                    <a:pt x="8318" y="6123"/>
                  </a:cubicBezTo>
                  <a:cubicBezTo>
                    <a:pt x="8337" y="6123"/>
                    <a:pt x="8355" y="6133"/>
                    <a:pt x="8374" y="6151"/>
                  </a:cubicBezTo>
                  <a:cubicBezTo>
                    <a:pt x="10771" y="6594"/>
                    <a:pt x="13169" y="6926"/>
                    <a:pt x="15566" y="7110"/>
                  </a:cubicBezTo>
                  <a:cubicBezTo>
                    <a:pt x="16357" y="7177"/>
                    <a:pt x="17307" y="7302"/>
                    <a:pt x="18233" y="7302"/>
                  </a:cubicBezTo>
                  <a:cubicBezTo>
                    <a:pt x="19857" y="7302"/>
                    <a:pt x="21404" y="6917"/>
                    <a:pt x="21874" y="5155"/>
                  </a:cubicBezTo>
                  <a:cubicBezTo>
                    <a:pt x="22058" y="4344"/>
                    <a:pt x="22095" y="3495"/>
                    <a:pt x="21984" y="2684"/>
                  </a:cubicBezTo>
                  <a:cubicBezTo>
                    <a:pt x="21874" y="1172"/>
                    <a:pt x="21542" y="397"/>
                    <a:pt x="19919" y="102"/>
                  </a:cubicBezTo>
                  <a:cubicBezTo>
                    <a:pt x="19408" y="29"/>
                    <a:pt x="18872" y="1"/>
                    <a:pt x="18322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63"/>
            <p:cNvSpPr/>
            <p:nvPr/>
          </p:nvSpPr>
          <p:spPr>
            <a:xfrm>
              <a:off x="4307635" y="2126055"/>
              <a:ext cx="494436" cy="624584"/>
            </a:xfrm>
            <a:custGeom>
              <a:rect b="b" l="l" r="r" t="t"/>
              <a:pathLst>
                <a:path extrusionOk="0" h="35599" w="28181">
                  <a:moveTo>
                    <a:pt x="19095" y="745"/>
                  </a:moveTo>
                  <a:cubicBezTo>
                    <a:pt x="19687" y="745"/>
                    <a:pt x="20262" y="778"/>
                    <a:pt x="20804" y="867"/>
                  </a:cubicBezTo>
                  <a:cubicBezTo>
                    <a:pt x="22464" y="1125"/>
                    <a:pt x="22796" y="1900"/>
                    <a:pt x="22906" y="3412"/>
                  </a:cubicBezTo>
                  <a:cubicBezTo>
                    <a:pt x="23017" y="4223"/>
                    <a:pt x="22980" y="5072"/>
                    <a:pt x="22796" y="5883"/>
                  </a:cubicBezTo>
                  <a:cubicBezTo>
                    <a:pt x="22326" y="7645"/>
                    <a:pt x="20779" y="8030"/>
                    <a:pt x="19146" y="8030"/>
                  </a:cubicBezTo>
                  <a:cubicBezTo>
                    <a:pt x="18214" y="8030"/>
                    <a:pt x="17255" y="7905"/>
                    <a:pt x="16451" y="7838"/>
                  </a:cubicBezTo>
                  <a:cubicBezTo>
                    <a:pt x="14054" y="7654"/>
                    <a:pt x="11693" y="7322"/>
                    <a:pt x="9296" y="6879"/>
                  </a:cubicBezTo>
                  <a:lnTo>
                    <a:pt x="9185" y="6879"/>
                  </a:lnTo>
                  <a:cubicBezTo>
                    <a:pt x="9163" y="6876"/>
                    <a:pt x="9141" y="6874"/>
                    <a:pt x="9119" y="6874"/>
                  </a:cubicBezTo>
                  <a:cubicBezTo>
                    <a:pt x="8890" y="6874"/>
                    <a:pt x="8702" y="7046"/>
                    <a:pt x="8669" y="7248"/>
                  </a:cubicBezTo>
                  <a:cubicBezTo>
                    <a:pt x="8558" y="8539"/>
                    <a:pt x="8410" y="9793"/>
                    <a:pt x="8300" y="11047"/>
                  </a:cubicBezTo>
                  <a:cubicBezTo>
                    <a:pt x="8300" y="11268"/>
                    <a:pt x="8484" y="11453"/>
                    <a:pt x="8742" y="11453"/>
                  </a:cubicBezTo>
                  <a:cubicBezTo>
                    <a:pt x="10367" y="11316"/>
                    <a:pt x="12041" y="11173"/>
                    <a:pt x="13708" y="11173"/>
                  </a:cubicBezTo>
                  <a:cubicBezTo>
                    <a:pt x="16093" y="11173"/>
                    <a:pt x="18464" y="11465"/>
                    <a:pt x="20656" y="12486"/>
                  </a:cubicBezTo>
                  <a:cubicBezTo>
                    <a:pt x="24714" y="14330"/>
                    <a:pt x="26447" y="18092"/>
                    <a:pt x="26115" y="22445"/>
                  </a:cubicBezTo>
                  <a:cubicBezTo>
                    <a:pt x="25820" y="26354"/>
                    <a:pt x="24455" y="30707"/>
                    <a:pt x="20878" y="32846"/>
                  </a:cubicBezTo>
                  <a:cubicBezTo>
                    <a:pt x="18551" y="34248"/>
                    <a:pt x="15718" y="34637"/>
                    <a:pt x="12984" y="34637"/>
                  </a:cubicBezTo>
                  <a:cubicBezTo>
                    <a:pt x="12336" y="34637"/>
                    <a:pt x="11694" y="34615"/>
                    <a:pt x="11066" y="34580"/>
                  </a:cubicBezTo>
                  <a:cubicBezTo>
                    <a:pt x="7156" y="34359"/>
                    <a:pt x="2251" y="32920"/>
                    <a:pt x="1328" y="28457"/>
                  </a:cubicBezTo>
                  <a:cubicBezTo>
                    <a:pt x="923" y="26539"/>
                    <a:pt x="1734" y="24289"/>
                    <a:pt x="3578" y="23440"/>
                  </a:cubicBezTo>
                  <a:cubicBezTo>
                    <a:pt x="3974" y="23252"/>
                    <a:pt x="4344" y="23170"/>
                    <a:pt x="4694" y="23170"/>
                  </a:cubicBezTo>
                  <a:cubicBezTo>
                    <a:pt x="6461" y="23170"/>
                    <a:pt x="7713" y="25247"/>
                    <a:pt x="9222" y="25986"/>
                  </a:cubicBezTo>
                  <a:cubicBezTo>
                    <a:pt x="10100" y="26417"/>
                    <a:pt x="11061" y="26618"/>
                    <a:pt x="12019" y="26618"/>
                  </a:cubicBezTo>
                  <a:cubicBezTo>
                    <a:pt x="15402" y="26618"/>
                    <a:pt x="18739" y="24100"/>
                    <a:pt x="18222" y="20305"/>
                  </a:cubicBezTo>
                  <a:cubicBezTo>
                    <a:pt x="17795" y="17208"/>
                    <a:pt x="15340" y="16198"/>
                    <a:pt x="12457" y="16198"/>
                  </a:cubicBezTo>
                  <a:cubicBezTo>
                    <a:pt x="9368" y="16198"/>
                    <a:pt x="5788" y="17358"/>
                    <a:pt x="3689" y="18350"/>
                  </a:cubicBezTo>
                  <a:cubicBezTo>
                    <a:pt x="3210" y="14145"/>
                    <a:pt x="3025" y="9941"/>
                    <a:pt x="3099" y="5736"/>
                  </a:cubicBezTo>
                  <a:cubicBezTo>
                    <a:pt x="3136" y="4666"/>
                    <a:pt x="2951" y="3043"/>
                    <a:pt x="3578" y="2121"/>
                  </a:cubicBezTo>
                  <a:cubicBezTo>
                    <a:pt x="4114" y="1318"/>
                    <a:pt x="5153" y="1234"/>
                    <a:pt x="6120" y="1234"/>
                  </a:cubicBezTo>
                  <a:cubicBezTo>
                    <a:pt x="6379" y="1234"/>
                    <a:pt x="6632" y="1240"/>
                    <a:pt x="6869" y="1240"/>
                  </a:cubicBezTo>
                  <a:cubicBezTo>
                    <a:pt x="6968" y="1240"/>
                    <a:pt x="7064" y="1239"/>
                    <a:pt x="7156" y="1236"/>
                  </a:cubicBezTo>
                  <a:lnTo>
                    <a:pt x="14201" y="1051"/>
                  </a:lnTo>
                  <a:cubicBezTo>
                    <a:pt x="15716" y="997"/>
                    <a:pt x="17468" y="745"/>
                    <a:pt x="19095" y="745"/>
                  </a:cubicBezTo>
                  <a:close/>
                  <a:moveTo>
                    <a:pt x="20675" y="0"/>
                  </a:moveTo>
                  <a:cubicBezTo>
                    <a:pt x="20331" y="0"/>
                    <a:pt x="19956" y="12"/>
                    <a:pt x="19550" y="18"/>
                  </a:cubicBezTo>
                  <a:lnTo>
                    <a:pt x="9628" y="313"/>
                  </a:lnTo>
                  <a:cubicBezTo>
                    <a:pt x="9573" y="315"/>
                    <a:pt x="9516" y="315"/>
                    <a:pt x="9458" y="315"/>
                  </a:cubicBezTo>
                  <a:cubicBezTo>
                    <a:pt x="8731" y="315"/>
                    <a:pt x="7762" y="230"/>
                    <a:pt x="6780" y="230"/>
                  </a:cubicBezTo>
                  <a:cubicBezTo>
                    <a:pt x="5361" y="230"/>
                    <a:pt x="3917" y="407"/>
                    <a:pt x="3136" y="1272"/>
                  </a:cubicBezTo>
                  <a:cubicBezTo>
                    <a:pt x="1734" y="2859"/>
                    <a:pt x="2251" y="6252"/>
                    <a:pt x="2251" y="8170"/>
                  </a:cubicBezTo>
                  <a:cubicBezTo>
                    <a:pt x="2251" y="11785"/>
                    <a:pt x="2472" y="15363"/>
                    <a:pt x="2914" y="18941"/>
                  </a:cubicBezTo>
                  <a:cubicBezTo>
                    <a:pt x="2914" y="19164"/>
                    <a:pt x="3127" y="19324"/>
                    <a:pt x="3342" y="19324"/>
                  </a:cubicBezTo>
                  <a:cubicBezTo>
                    <a:pt x="3410" y="19324"/>
                    <a:pt x="3479" y="19308"/>
                    <a:pt x="3542" y="19272"/>
                  </a:cubicBezTo>
                  <a:cubicBezTo>
                    <a:pt x="5422" y="18311"/>
                    <a:pt x="9128" y="16908"/>
                    <a:pt x="12259" y="16908"/>
                  </a:cubicBezTo>
                  <a:cubicBezTo>
                    <a:pt x="14410" y="16908"/>
                    <a:pt x="16289" y="17571"/>
                    <a:pt x="17115" y="19494"/>
                  </a:cubicBezTo>
                  <a:cubicBezTo>
                    <a:pt x="18148" y="21854"/>
                    <a:pt x="16525" y="24584"/>
                    <a:pt x="14201" y="25469"/>
                  </a:cubicBezTo>
                  <a:cubicBezTo>
                    <a:pt x="13540" y="25721"/>
                    <a:pt x="12878" y="25839"/>
                    <a:pt x="12230" y="25839"/>
                  </a:cubicBezTo>
                  <a:cubicBezTo>
                    <a:pt x="10602" y="25839"/>
                    <a:pt x="9060" y="25097"/>
                    <a:pt x="7820" y="23883"/>
                  </a:cubicBezTo>
                  <a:cubicBezTo>
                    <a:pt x="6812" y="22912"/>
                    <a:pt x="5680" y="22348"/>
                    <a:pt x="4570" y="22348"/>
                  </a:cubicBezTo>
                  <a:cubicBezTo>
                    <a:pt x="3487" y="22348"/>
                    <a:pt x="2423" y="22884"/>
                    <a:pt x="1513" y="24104"/>
                  </a:cubicBezTo>
                  <a:cubicBezTo>
                    <a:pt x="74" y="26096"/>
                    <a:pt x="1" y="28789"/>
                    <a:pt x="1365" y="30854"/>
                  </a:cubicBezTo>
                  <a:cubicBezTo>
                    <a:pt x="3520" y="34298"/>
                    <a:pt x="8011" y="35599"/>
                    <a:pt x="12371" y="35599"/>
                  </a:cubicBezTo>
                  <a:cubicBezTo>
                    <a:pt x="14877" y="35599"/>
                    <a:pt x="17340" y="35169"/>
                    <a:pt x="19292" y="34469"/>
                  </a:cubicBezTo>
                  <a:cubicBezTo>
                    <a:pt x="25525" y="32256"/>
                    <a:pt x="28181" y="24289"/>
                    <a:pt x="26669" y="18203"/>
                  </a:cubicBezTo>
                  <a:cubicBezTo>
                    <a:pt x="25783" y="14736"/>
                    <a:pt x="23054" y="12338"/>
                    <a:pt x="19734" y="11231"/>
                  </a:cubicBezTo>
                  <a:cubicBezTo>
                    <a:pt x="17842" y="10634"/>
                    <a:pt x="15890" y="10335"/>
                    <a:pt x="13905" y="10335"/>
                  </a:cubicBezTo>
                  <a:cubicBezTo>
                    <a:pt x="13685" y="10335"/>
                    <a:pt x="13464" y="10339"/>
                    <a:pt x="13242" y="10346"/>
                  </a:cubicBezTo>
                  <a:cubicBezTo>
                    <a:pt x="12812" y="10346"/>
                    <a:pt x="10976" y="10659"/>
                    <a:pt x="10025" y="10659"/>
                  </a:cubicBezTo>
                  <a:cubicBezTo>
                    <a:pt x="9753" y="10659"/>
                    <a:pt x="9554" y="10633"/>
                    <a:pt x="9480" y="10568"/>
                  </a:cubicBezTo>
                  <a:cubicBezTo>
                    <a:pt x="8927" y="10088"/>
                    <a:pt x="9332" y="8318"/>
                    <a:pt x="9443" y="7469"/>
                  </a:cubicBezTo>
                  <a:lnTo>
                    <a:pt x="9443" y="7469"/>
                  </a:lnTo>
                  <a:cubicBezTo>
                    <a:pt x="12357" y="8170"/>
                    <a:pt x="15382" y="8613"/>
                    <a:pt x="18369" y="8760"/>
                  </a:cubicBezTo>
                  <a:cubicBezTo>
                    <a:pt x="18785" y="8786"/>
                    <a:pt x="19206" y="8810"/>
                    <a:pt x="19622" y="8810"/>
                  </a:cubicBezTo>
                  <a:cubicBezTo>
                    <a:pt x="20978" y="8810"/>
                    <a:pt x="22272" y="8555"/>
                    <a:pt x="23091" y="7285"/>
                  </a:cubicBezTo>
                  <a:cubicBezTo>
                    <a:pt x="24050" y="5883"/>
                    <a:pt x="23902" y="3818"/>
                    <a:pt x="23570" y="2232"/>
                  </a:cubicBezTo>
                  <a:cubicBezTo>
                    <a:pt x="23177" y="237"/>
                    <a:pt x="22239" y="0"/>
                    <a:pt x="20675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63"/>
          <p:cNvGrpSpPr/>
          <p:nvPr/>
        </p:nvGrpSpPr>
        <p:grpSpPr>
          <a:xfrm>
            <a:off x="5542847" y="2279960"/>
            <a:ext cx="529230" cy="849130"/>
            <a:chOff x="3734895" y="2077875"/>
            <a:chExt cx="476312" cy="673272"/>
          </a:xfrm>
        </p:grpSpPr>
        <p:sp>
          <p:nvSpPr>
            <p:cNvPr id="687" name="Google Shape;687;p63"/>
            <p:cNvSpPr/>
            <p:nvPr/>
          </p:nvSpPr>
          <p:spPr>
            <a:xfrm>
              <a:off x="3740720" y="2095473"/>
              <a:ext cx="453661" cy="641568"/>
            </a:xfrm>
            <a:custGeom>
              <a:rect b="b" l="l" r="r" t="t"/>
              <a:pathLst>
                <a:path extrusionOk="0" h="36567" w="25857">
                  <a:moveTo>
                    <a:pt x="15755" y="9240"/>
                  </a:moveTo>
                  <a:cubicBezTo>
                    <a:pt x="16011" y="9240"/>
                    <a:pt x="16235" y="9474"/>
                    <a:pt x="16156" y="9765"/>
                  </a:cubicBezTo>
                  <a:cubicBezTo>
                    <a:pt x="15639" y="11573"/>
                    <a:pt x="15123" y="13380"/>
                    <a:pt x="14607" y="15188"/>
                  </a:cubicBezTo>
                  <a:cubicBezTo>
                    <a:pt x="14312" y="16294"/>
                    <a:pt x="14164" y="17843"/>
                    <a:pt x="13463" y="18765"/>
                  </a:cubicBezTo>
                  <a:cubicBezTo>
                    <a:pt x="12859" y="19570"/>
                    <a:pt x="11632" y="19833"/>
                    <a:pt x="10382" y="19833"/>
                  </a:cubicBezTo>
                  <a:cubicBezTo>
                    <a:pt x="9569" y="19833"/>
                    <a:pt x="8746" y="19722"/>
                    <a:pt x="8078" y="19577"/>
                  </a:cubicBezTo>
                  <a:cubicBezTo>
                    <a:pt x="7992" y="19677"/>
                    <a:pt x="7884" y="19722"/>
                    <a:pt x="7778" y="19722"/>
                  </a:cubicBezTo>
                  <a:cubicBezTo>
                    <a:pt x="7609" y="19722"/>
                    <a:pt x="7445" y="19610"/>
                    <a:pt x="7377" y="19429"/>
                  </a:cubicBezTo>
                  <a:lnTo>
                    <a:pt x="7340" y="19429"/>
                  </a:lnTo>
                  <a:cubicBezTo>
                    <a:pt x="7193" y="19356"/>
                    <a:pt x="7193" y="19171"/>
                    <a:pt x="7340" y="19097"/>
                  </a:cubicBezTo>
                  <a:lnTo>
                    <a:pt x="7451" y="19097"/>
                  </a:lnTo>
                  <a:cubicBezTo>
                    <a:pt x="9775" y="15593"/>
                    <a:pt x="12430" y="12311"/>
                    <a:pt x="15455" y="9360"/>
                  </a:cubicBezTo>
                  <a:cubicBezTo>
                    <a:pt x="15549" y="9276"/>
                    <a:pt x="15654" y="9240"/>
                    <a:pt x="15755" y="9240"/>
                  </a:cubicBezTo>
                  <a:close/>
                  <a:moveTo>
                    <a:pt x="18955" y="1"/>
                  </a:moveTo>
                  <a:cubicBezTo>
                    <a:pt x="17343" y="1"/>
                    <a:pt x="16151" y="1075"/>
                    <a:pt x="14865" y="2056"/>
                  </a:cubicBezTo>
                  <a:cubicBezTo>
                    <a:pt x="13057" y="3532"/>
                    <a:pt x="11361" y="5192"/>
                    <a:pt x="9848" y="6962"/>
                  </a:cubicBezTo>
                  <a:cubicBezTo>
                    <a:pt x="8115" y="8991"/>
                    <a:pt x="6455" y="11093"/>
                    <a:pt x="4943" y="13306"/>
                  </a:cubicBezTo>
                  <a:cubicBezTo>
                    <a:pt x="3615" y="15151"/>
                    <a:pt x="1660" y="17290"/>
                    <a:pt x="959" y="19540"/>
                  </a:cubicBezTo>
                  <a:cubicBezTo>
                    <a:pt x="0" y="22712"/>
                    <a:pt x="2582" y="24888"/>
                    <a:pt x="5422" y="25515"/>
                  </a:cubicBezTo>
                  <a:cubicBezTo>
                    <a:pt x="6481" y="25730"/>
                    <a:pt x="7557" y="25778"/>
                    <a:pt x="8638" y="25778"/>
                  </a:cubicBezTo>
                  <a:cubicBezTo>
                    <a:pt x="9516" y="25778"/>
                    <a:pt x="10398" y="25747"/>
                    <a:pt x="11278" y="25747"/>
                  </a:cubicBezTo>
                  <a:cubicBezTo>
                    <a:pt x="12108" y="25747"/>
                    <a:pt x="12936" y="25775"/>
                    <a:pt x="13758" y="25884"/>
                  </a:cubicBezTo>
                  <a:cubicBezTo>
                    <a:pt x="14188" y="25956"/>
                    <a:pt x="14201" y="26550"/>
                    <a:pt x="13795" y="26550"/>
                  </a:cubicBezTo>
                  <a:cubicBezTo>
                    <a:pt x="13783" y="26550"/>
                    <a:pt x="13771" y="26549"/>
                    <a:pt x="13758" y="26548"/>
                  </a:cubicBezTo>
                  <a:lnTo>
                    <a:pt x="13721" y="26548"/>
                  </a:lnTo>
                  <a:cubicBezTo>
                    <a:pt x="13832" y="26548"/>
                    <a:pt x="13906" y="26622"/>
                    <a:pt x="13906" y="26733"/>
                  </a:cubicBezTo>
                  <a:cubicBezTo>
                    <a:pt x="13832" y="28761"/>
                    <a:pt x="13500" y="30753"/>
                    <a:pt x="13279" y="32745"/>
                  </a:cubicBezTo>
                  <a:cubicBezTo>
                    <a:pt x="13205" y="33630"/>
                    <a:pt x="13021" y="34847"/>
                    <a:pt x="13537" y="35622"/>
                  </a:cubicBezTo>
                  <a:cubicBezTo>
                    <a:pt x="14069" y="36435"/>
                    <a:pt x="15241" y="36566"/>
                    <a:pt x="16258" y="36566"/>
                  </a:cubicBezTo>
                  <a:cubicBezTo>
                    <a:pt x="16580" y="36566"/>
                    <a:pt x="16886" y="36553"/>
                    <a:pt x="17152" y="36544"/>
                  </a:cubicBezTo>
                  <a:cubicBezTo>
                    <a:pt x="19660" y="36433"/>
                    <a:pt x="22168" y="36065"/>
                    <a:pt x="22021" y="33003"/>
                  </a:cubicBezTo>
                  <a:cubicBezTo>
                    <a:pt x="21910" y="30901"/>
                    <a:pt x="21430" y="28872"/>
                    <a:pt x="20656" y="26954"/>
                  </a:cubicBezTo>
                  <a:cubicBezTo>
                    <a:pt x="20582" y="26806"/>
                    <a:pt x="20619" y="26659"/>
                    <a:pt x="20766" y="26548"/>
                  </a:cubicBezTo>
                  <a:cubicBezTo>
                    <a:pt x="20766" y="26401"/>
                    <a:pt x="20914" y="26253"/>
                    <a:pt x="21098" y="26253"/>
                  </a:cubicBezTo>
                  <a:cubicBezTo>
                    <a:pt x="21129" y="26252"/>
                    <a:pt x="21160" y="26251"/>
                    <a:pt x="21190" y="26251"/>
                  </a:cubicBezTo>
                  <a:cubicBezTo>
                    <a:pt x="22107" y="26251"/>
                    <a:pt x="22862" y="26774"/>
                    <a:pt x="23754" y="26917"/>
                  </a:cubicBezTo>
                  <a:cubicBezTo>
                    <a:pt x="23893" y="26941"/>
                    <a:pt x="24021" y="26952"/>
                    <a:pt x="24139" y="26952"/>
                  </a:cubicBezTo>
                  <a:cubicBezTo>
                    <a:pt x="25856" y="26952"/>
                    <a:pt x="25596" y="24576"/>
                    <a:pt x="25562" y="23265"/>
                  </a:cubicBezTo>
                  <a:cubicBezTo>
                    <a:pt x="25562" y="22602"/>
                    <a:pt x="25525" y="21938"/>
                    <a:pt x="25377" y="21274"/>
                  </a:cubicBezTo>
                  <a:cubicBezTo>
                    <a:pt x="25077" y="20404"/>
                    <a:pt x="24485" y="20217"/>
                    <a:pt x="23759" y="20217"/>
                  </a:cubicBezTo>
                  <a:cubicBezTo>
                    <a:pt x="23592" y="20217"/>
                    <a:pt x="23417" y="20227"/>
                    <a:pt x="23238" y="20241"/>
                  </a:cubicBezTo>
                  <a:cubicBezTo>
                    <a:pt x="21725" y="20388"/>
                    <a:pt x="20287" y="20794"/>
                    <a:pt x="18922" y="21384"/>
                  </a:cubicBezTo>
                  <a:cubicBezTo>
                    <a:pt x="18836" y="21460"/>
                    <a:pt x="18728" y="21494"/>
                    <a:pt x="18621" y="21494"/>
                  </a:cubicBezTo>
                  <a:cubicBezTo>
                    <a:pt x="18364" y="21494"/>
                    <a:pt x="18117" y="21292"/>
                    <a:pt x="18221" y="20979"/>
                  </a:cubicBezTo>
                  <a:cubicBezTo>
                    <a:pt x="20103" y="15852"/>
                    <a:pt x="21910" y="10134"/>
                    <a:pt x="22168" y="4638"/>
                  </a:cubicBezTo>
                  <a:cubicBezTo>
                    <a:pt x="22279" y="2573"/>
                    <a:pt x="21689" y="323"/>
                    <a:pt x="19402" y="28"/>
                  </a:cubicBezTo>
                  <a:cubicBezTo>
                    <a:pt x="19249" y="10"/>
                    <a:pt x="19101" y="1"/>
                    <a:pt x="18955" y="1"/>
                  </a:cubicBezTo>
                  <a:close/>
                </a:path>
              </a:pathLst>
            </a:custGeom>
            <a:solidFill>
              <a:srgbClr val="FFAB40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63"/>
            <p:cNvSpPr/>
            <p:nvPr/>
          </p:nvSpPr>
          <p:spPr>
            <a:xfrm>
              <a:off x="3734895" y="2077875"/>
              <a:ext cx="476312" cy="673272"/>
            </a:xfrm>
            <a:custGeom>
              <a:rect b="b" l="l" r="r" t="t"/>
              <a:pathLst>
                <a:path extrusionOk="0" h="38374" w="27148">
                  <a:moveTo>
                    <a:pt x="19225" y="958"/>
                  </a:moveTo>
                  <a:cubicBezTo>
                    <a:pt x="19390" y="958"/>
                    <a:pt x="19560" y="970"/>
                    <a:pt x="19734" y="994"/>
                  </a:cubicBezTo>
                  <a:cubicBezTo>
                    <a:pt x="22021" y="1289"/>
                    <a:pt x="22611" y="3539"/>
                    <a:pt x="22500" y="5605"/>
                  </a:cubicBezTo>
                  <a:cubicBezTo>
                    <a:pt x="22242" y="11100"/>
                    <a:pt x="20435" y="16818"/>
                    <a:pt x="18553" y="21945"/>
                  </a:cubicBezTo>
                  <a:cubicBezTo>
                    <a:pt x="18449" y="22258"/>
                    <a:pt x="18696" y="22460"/>
                    <a:pt x="18953" y="22460"/>
                  </a:cubicBezTo>
                  <a:cubicBezTo>
                    <a:pt x="19060" y="22460"/>
                    <a:pt x="19168" y="22426"/>
                    <a:pt x="19254" y="22350"/>
                  </a:cubicBezTo>
                  <a:cubicBezTo>
                    <a:pt x="20619" y="21723"/>
                    <a:pt x="22057" y="21355"/>
                    <a:pt x="23570" y="21207"/>
                  </a:cubicBezTo>
                  <a:cubicBezTo>
                    <a:pt x="23768" y="21184"/>
                    <a:pt x="23959" y="21169"/>
                    <a:pt x="24142" y="21169"/>
                  </a:cubicBezTo>
                  <a:cubicBezTo>
                    <a:pt x="24845" y="21169"/>
                    <a:pt x="25416" y="21391"/>
                    <a:pt x="25709" y="22240"/>
                  </a:cubicBezTo>
                  <a:cubicBezTo>
                    <a:pt x="25857" y="22904"/>
                    <a:pt x="25894" y="23568"/>
                    <a:pt x="25857" y="24232"/>
                  </a:cubicBezTo>
                  <a:cubicBezTo>
                    <a:pt x="25891" y="25543"/>
                    <a:pt x="26184" y="27918"/>
                    <a:pt x="24471" y="27918"/>
                  </a:cubicBezTo>
                  <a:cubicBezTo>
                    <a:pt x="24353" y="27918"/>
                    <a:pt x="24225" y="27907"/>
                    <a:pt x="24086" y="27883"/>
                  </a:cubicBezTo>
                  <a:cubicBezTo>
                    <a:pt x="23158" y="27740"/>
                    <a:pt x="22437" y="27218"/>
                    <a:pt x="21489" y="27218"/>
                  </a:cubicBezTo>
                  <a:cubicBezTo>
                    <a:pt x="21457" y="27218"/>
                    <a:pt x="21426" y="27218"/>
                    <a:pt x="21394" y="27219"/>
                  </a:cubicBezTo>
                  <a:cubicBezTo>
                    <a:pt x="21209" y="27256"/>
                    <a:pt x="21098" y="27367"/>
                    <a:pt x="21062" y="27514"/>
                  </a:cubicBezTo>
                  <a:cubicBezTo>
                    <a:pt x="20914" y="27625"/>
                    <a:pt x="20877" y="27773"/>
                    <a:pt x="20951" y="27920"/>
                  </a:cubicBezTo>
                  <a:cubicBezTo>
                    <a:pt x="21762" y="29838"/>
                    <a:pt x="22205" y="31904"/>
                    <a:pt x="22353" y="33969"/>
                  </a:cubicBezTo>
                  <a:cubicBezTo>
                    <a:pt x="22463" y="37031"/>
                    <a:pt x="19955" y="37436"/>
                    <a:pt x="17447" y="37510"/>
                  </a:cubicBezTo>
                  <a:cubicBezTo>
                    <a:pt x="17144" y="37530"/>
                    <a:pt x="16789" y="37553"/>
                    <a:pt x="16418" y="37553"/>
                  </a:cubicBezTo>
                  <a:cubicBezTo>
                    <a:pt x="15434" y="37553"/>
                    <a:pt x="14341" y="37392"/>
                    <a:pt x="13832" y="36588"/>
                  </a:cubicBezTo>
                  <a:cubicBezTo>
                    <a:pt x="13316" y="35814"/>
                    <a:pt x="13500" y="34596"/>
                    <a:pt x="13611" y="33711"/>
                  </a:cubicBezTo>
                  <a:cubicBezTo>
                    <a:pt x="13795" y="31719"/>
                    <a:pt x="14127" y="29727"/>
                    <a:pt x="14238" y="27736"/>
                  </a:cubicBezTo>
                  <a:cubicBezTo>
                    <a:pt x="14238" y="27665"/>
                    <a:pt x="14193" y="27594"/>
                    <a:pt x="14131" y="27553"/>
                  </a:cubicBezTo>
                  <a:lnTo>
                    <a:pt x="14131" y="27553"/>
                  </a:lnTo>
                  <a:cubicBezTo>
                    <a:pt x="14495" y="27542"/>
                    <a:pt x="14482" y="26923"/>
                    <a:pt x="14090" y="26887"/>
                  </a:cubicBezTo>
                  <a:cubicBezTo>
                    <a:pt x="13244" y="26763"/>
                    <a:pt x="12387" y="26732"/>
                    <a:pt x="11527" y="26732"/>
                  </a:cubicBezTo>
                  <a:cubicBezTo>
                    <a:pt x="10675" y="26732"/>
                    <a:pt x="9820" y="26763"/>
                    <a:pt x="8969" y="26763"/>
                  </a:cubicBezTo>
                  <a:cubicBezTo>
                    <a:pt x="7873" y="26763"/>
                    <a:pt x="6784" y="26712"/>
                    <a:pt x="5717" y="26482"/>
                  </a:cubicBezTo>
                  <a:cubicBezTo>
                    <a:pt x="2877" y="25891"/>
                    <a:pt x="295" y="23715"/>
                    <a:pt x="1291" y="20506"/>
                  </a:cubicBezTo>
                  <a:cubicBezTo>
                    <a:pt x="1955" y="18293"/>
                    <a:pt x="3947" y="16154"/>
                    <a:pt x="5275" y="14309"/>
                  </a:cubicBezTo>
                  <a:cubicBezTo>
                    <a:pt x="6787" y="12059"/>
                    <a:pt x="8447" y="9957"/>
                    <a:pt x="10180" y="7891"/>
                  </a:cubicBezTo>
                  <a:cubicBezTo>
                    <a:pt x="11693" y="6121"/>
                    <a:pt x="13389" y="4498"/>
                    <a:pt x="15197" y="3023"/>
                  </a:cubicBezTo>
                  <a:cubicBezTo>
                    <a:pt x="16466" y="2021"/>
                    <a:pt x="17645" y="958"/>
                    <a:pt x="19225" y="958"/>
                  </a:cubicBezTo>
                  <a:close/>
                  <a:moveTo>
                    <a:pt x="19591" y="1"/>
                  </a:moveTo>
                  <a:cubicBezTo>
                    <a:pt x="16141" y="1"/>
                    <a:pt x="11844" y="4881"/>
                    <a:pt x="10070" y="6822"/>
                  </a:cubicBezTo>
                  <a:cubicBezTo>
                    <a:pt x="7930" y="9256"/>
                    <a:pt x="5975" y="11801"/>
                    <a:pt x="4131" y="14457"/>
                  </a:cubicBezTo>
                  <a:cubicBezTo>
                    <a:pt x="2619" y="16633"/>
                    <a:pt x="0" y="19400"/>
                    <a:pt x="185" y="22277"/>
                  </a:cubicBezTo>
                  <a:cubicBezTo>
                    <a:pt x="515" y="27174"/>
                    <a:pt x="5769" y="27495"/>
                    <a:pt x="10118" y="27495"/>
                  </a:cubicBezTo>
                  <a:cubicBezTo>
                    <a:pt x="10774" y="27495"/>
                    <a:pt x="11410" y="27487"/>
                    <a:pt x="12005" y="27487"/>
                  </a:cubicBezTo>
                  <a:cubicBezTo>
                    <a:pt x="12717" y="27487"/>
                    <a:pt x="13371" y="27498"/>
                    <a:pt x="13932" y="27544"/>
                  </a:cubicBezTo>
                  <a:lnTo>
                    <a:pt x="13932" y="27544"/>
                  </a:lnTo>
                  <a:cubicBezTo>
                    <a:pt x="13891" y="27572"/>
                    <a:pt x="13854" y="27617"/>
                    <a:pt x="13832" y="27662"/>
                  </a:cubicBezTo>
                  <a:cubicBezTo>
                    <a:pt x="13316" y="30096"/>
                    <a:pt x="12357" y="33490"/>
                    <a:pt x="12836" y="35961"/>
                  </a:cubicBezTo>
                  <a:cubicBezTo>
                    <a:pt x="13226" y="38039"/>
                    <a:pt x="14930" y="38374"/>
                    <a:pt x="16716" y="38374"/>
                  </a:cubicBezTo>
                  <a:cubicBezTo>
                    <a:pt x="16959" y="38374"/>
                    <a:pt x="17204" y="38367"/>
                    <a:pt x="17447" y="38359"/>
                  </a:cubicBezTo>
                  <a:cubicBezTo>
                    <a:pt x="19070" y="38285"/>
                    <a:pt x="22168" y="38248"/>
                    <a:pt x="22943" y="36441"/>
                  </a:cubicBezTo>
                  <a:cubicBezTo>
                    <a:pt x="23939" y="34227"/>
                    <a:pt x="22758" y="30355"/>
                    <a:pt x="21873" y="28105"/>
                  </a:cubicBezTo>
                  <a:lnTo>
                    <a:pt x="21873" y="28105"/>
                  </a:lnTo>
                  <a:cubicBezTo>
                    <a:pt x="22737" y="28359"/>
                    <a:pt x="23706" y="28805"/>
                    <a:pt x="24599" y="28805"/>
                  </a:cubicBezTo>
                  <a:cubicBezTo>
                    <a:pt x="25003" y="28805"/>
                    <a:pt x="25390" y="28714"/>
                    <a:pt x="25746" y="28473"/>
                  </a:cubicBezTo>
                  <a:cubicBezTo>
                    <a:pt x="27148" y="27551"/>
                    <a:pt x="26705" y="24859"/>
                    <a:pt x="26631" y="23531"/>
                  </a:cubicBezTo>
                  <a:cubicBezTo>
                    <a:pt x="26557" y="22166"/>
                    <a:pt x="26594" y="20654"/>
                    <a:pt x="24971" y="20432"/>
                  </a:cubicBezTo>
                  <a:cubicBezTo>
                    <a:pt x="24712" y="20394"/>
                    <a:pt x="24445" y="20376"/>
                    <a:pt x="24174" y="20376"/>
                  </a:cubicBezTo>
                  <a:cubicBezTo>
                    <a:pt x="22639" y="20376"/>
                    <a:pt x="20966" y="20954"/>
                    <a:pt x="19586" y="21613"/>
                  </a:cubicBezTo>
                  <a:cubicBezTo>
                    <a:pt x="20877" y="18072"/>
                    <a:pt x="21873" y="14383"/>
                    <a:pt x="22611" y="10695"/>
                  </a:cubicBezTo>
                  <a:cubicBezTo>
                    <a:pt x="23127" y="8002"/>
                    <a:pt x="24160" y="4424"/>
                    <a:pt x="22611" y="1879"/>
                  </a:cubicBezTo>
                  <a:cubicBezTo>
                    <a:pt x="21777" y="533"/>
                    <a:pt x="20730" y="1"/>
                    <a:pt x="19591" y="1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63"/>
            <p:cNvSpPr/>
            <p:nvPr/>
          </p:nvSpPr>
          <p:spPr>
            <a:xfrm>
              <a:off x="3866908" y="2257595"/>
              <a:ext cx="158677" cy="186240"/>
            </a:xfrm>
            <a:custGeom>
              <a:rect b="b" l="l" r="r" t="t"/>
              <a:pathLst>
                <a:path extrusionOk="0" h="10615" w="9044">
                  <a:moveTo>
                    <a:pt x="7747" y="1816"/>
                  </a:moveTo>
                  <a:cubicBezTo>
                    <a:pt x="7230" y="3624"/>
                    <a:pt x="6714" y="5394"/>
                    <a:pt x="6234" y="7202"/>
                  </a:cubicBezTo>
                  <a:cubicBezTo>
                    <a:pt x="5755" y="8862"/>
                    <a:pt x="4611" y="9673"/>
                    <a:pt x="2878" y="9747"/>
                  </a:cubicBezTo>
                  <a:cubicBezTo>
                    <a:pt x="2361" y="9747"/>
                    <a:pt x="1808" y="9747"/>
                    <a:pt x="1292" y="9784"/>
                  </a:cubicBezTo>
                  <a:cubicBezTo>
                    <a:pt x="3210" y="6944"/>
                    <a:pt x="5349" y="4288"/>
                    <a:pt x="7747" y="1816"/>
                  </a:cubicBezTo>
                  <a:close/>
                  <a:moveTo>
                    <a:pt x="8563" y="0"/>
                  </a:moveTo>
                  <a:cubicBezTo>
                    <a:pt x="8462" y="0"/>
                    <a:pt x="8357" y="36"/>
                    <a:pt x="8263" y="120"/>
                  </a:cubicBezTo>
                  <a:cubicBezTo>
                    <a:pt x="5238" y="3071"/>
                    <a:pt x="2583" y="6353"/>
                    <a:pt x="259" y="9894"/>
                  </a:cubicBezTo>
                  <a:lnTo>
                    <a:pt x="148" y="9894"/>
                  </a:lnTo>
                  <a:cubicBezTo>
                    <a:pt x="1" y="9931"/>
                    <a:pt x="1" y="10153"/>
                    <a:pt x="148" y="10226"/>
                  </a:cubicBezTo>
                  <a:lnTo>
                    <a:pt x="185" y="10226"/>
                  </a:lnTo>
                  <a:cubicBezTo>
                    <a:pt x="230" y="10405"/>
                    <a:pt x="396" y="10503"/>
                    <a:pt x="570" y="10503"/>
                  </a:cubicBezTo>
                  <a:cubicBezTo>
                    <a:pt x="683" y="10503"/>
                    <a:pt x="799" y="10461"/>
                    <a:pt x="886" y="10374"/>
                  </a:cubicBezTo>
                  <a:cubicBezTo>
                    <a:pt x="1559" y="10506"/>
                    <a:pt x="2389" y="10614"/>
                    <a:pt x="3208" y="10614"/>
                  </a:cubicBezTo>
                  <a:cubicBezTo>
                    <a:pt x="4452" y="10614"/>
                    <a:pt x="5670" y="10363"/>
                    <a:pt x="6271" y="9562"/>
                  </a:cubicBezTo>
                  <a:cubicBezTo>
                    <a:pt x="6935" y="8603"/>
                    <a:pt x="7083" y="7054"/>
                    <a:pt x="7415" y="5948"/>
                  </a:cubicBezTo>
                  <a:cubicBezTo>
                    <a:pt x="7931" y="4140"/>
                    <a:pt x="8447" y="2333"/>
                    <a:pt x="8964" y="525"/>
                  </a:cubicBezTo>
                  <a:cubicBezTo>
                    <a:pt x="9043" y="234"/>
                    <a:pt x="8819" y="0"/>
                    <a:pt x="8563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63"/>
          <p:cNvGrpSpPr/>
          <p:nvPr/>
        </p:nvGrpSpPr>
        <p:grpSpPr>
          <a:xfrm>
            <a:off x="2725168" y="2397720"/>
            <a:ext cx="479637" cy="747099"/>
            <a:chOff x="7742165" y="2158146"/>
            <a:chExt cx="431677" cy="592372"/>
          </a:xfrm>
        </p:grpSpPr>
        <p:sp>
          <p:nvSpPr>
            <p:cNvPr id="691" name="Google Shape;691;p63"/>
            <p:cNvSpPr/>
            <p:nvPr/>
          </p:nvSpPr>
          <p:spPr>
            <a:xfrm>
              <a:off x="7755763" y="2172621"/>
              <a:ext cx="401903" cy="563721"/>
            </a:xfrm>
            <a:custGeom>
              <a:rect b="b" l="l" r="r" t="t"/>
              <a:pathLst>
                <a:path extrusionOk="0" h="32130" w="22907">
                  <a:moveTo>
                    <a:pt x="10887" y="5668"/>
                  </a:moveTo>
                  <a:cubicBezTo>
                    <a:pt x="12563" y="5668"/>
                    <a:pt x="14096" y="6852"/>
                    <a:pt x="14496" y="8577"/>
                  </a:cubicBezTo>
                  <a:cubicBezTo>
                    <a:pt x="15013" y="10827"/>
                    <a:pt x="12947" y="13077"/>
                    <a:pt x="10771" y="13409"/>
                  </a:cubicBezTo>
                  <a:cubicBezTo>
                    <a:pt x="10611" y="13432"/>
                    <a:pt x="10450" y="13442"/>
                    <a:pt x="10290" y="13442"/>
                  </a:cubicBezTo>
                  <a:cubicBezTo>
                    <a:pt x="8312" y="13442"/>
                    <a:pt x="6407" y="11805"/>
                    <a:pt x="6271" y="9758"/>
                  </a:cubicBezTo>
                  <a:cubicBezTo>
                    <a:pt x="6234" y="7692"/>
                    <a:pt x="7820" y="5959"/>
                    <a:pt x="9886" y="5811"/>
                  </a:cubicBezTo>
                  <a:cubicBezTo>
                    <a:pt x="10220" y="5714"/>
                    <a:pt x="10556" y="5668"/>
                    <a:pt x="10887" y="5668"/>
                  </a:cubicBezTo>
                  <a:close/>
                  <a:moveTo>
                    <a:pt x="10318" y="1"/>
                  </a:moveTo>
                  <a:cubicBezTo>
                    <a:pt x="9722" y="1"/>
                    <a:pt x="9122" y="55"/>
                    <a:pt x="8521" y="168"/>
                  </a:cubicBezTo>
                  <a:cubicBezTo>
                    <a:pt x="4353" y="942"/>
                    <a:pt x="2066" y="4225"/>
                    <a:pt x="959" y="8135"/>
                  </a:cubicBezTo>
                  <a:cubicBezTo>
                    <a:pt x="0" y="11787"/>
                    <a:pt x="111" y="16360"/>
                    <a:pt x="3615" y="18647"/>
                  </a:cubicBezTo>
                  <a:cubicBezTo>
                    <a:pt x="5061" y="19569"/>
                    <a:pt x="6638" y="19929"/>
                    <a:pt x="8246" y="19929"/>
                  </a:cubicBezTo>
                  <a:cubicBezTo>
                    <a:pt x="10820" y="19929"/>
                    <a:pt x="13471" y="19005"/>
                    <a:pt x="15787" y="17983"/>
                  </a:cubicBezTo>
                  <a:cubicBezTo>
                    <a:pt x="15850" y="17955"/>
                    <a:pt x="15910" y="17942"/>
                    <a:pt x="15968" y="17942"/>
                  </a:cubicBezTo>
                  <a:cubicBezTo>
                    <a:pt x="16283" y="17942"/>
                    <a:pt x="16497" y="18324"/>
                    <a:pt x="16340" y="18573"/>
                  </a:cubicBezTo>
                  <a:lnTo>
                    <a:pt x="16562" y="18610"/>
                  </a:lnTo>
                  <a:cubicBezTo>
                    <a:pt x="16611" y="18537"/>
                    <a:pt x="16685" y="18504"/>
                    <a:pt x="16760" y="18504"/>
                  </a:cubicBezTo>
                  <a:cubicBezTo>
                    <a:pt x="16910" y="18504"/>
                    <a:pt x="17066" y="18635"/>
                    <a:pt x="17041" y="18832"/>
                  </a:cubicBezTo>
                  <a:cubicBezTo>
                    <a:pt x="16562" y="21635"/>
                    <a:pt x="14275" y="23516"/>
                    <a:pt x="11509" y="23885"/>
                  </a:cubicBezTo>
                  <a:cubicBezTo>
                    <a:pt x="11181" y="23915"/>
                    <a:pt x="10854" y="23929"/>
                    <a:pt x="10530" y="23929"/>
                  </a:cubicBezTo>
                  <a:cubicBezTo>
                    <a:pt x="9248" y="23929"/>
                    <a:pt x="7994" y="23699"/>
                    <a:pt x="6787" y="23258"/>
                  </a:cubicBezTo>
                  <a:cubicBezTo>
                    <a:pt x="5948" y="22957"/>
                    <a:pt x="5485" y="22718"/>
                    <a:pt x="4945" y="22718"/>
                  </a:cubicBezTo>
                  <a:cubicBezTo>
                    <a:pt x="4560" y="22718"/>
                    <a:pt x="4135" y="22840"/>
                    <a:pt x="3504" y="23147"/>
                  </a:cubicBezTo>
                  <a:cubicBezTo>
                    <a:pt x="2103" y="23811"/>
                    <a:pt x="1918" y="24438"/>
                    <a:pt x="1439" y="25803"/>
                  </a:cubicBezTo>
                  <a:cubicBezTo>
                    <a:pt x="1291" y="26282"/>
                    <a:pt x="1144" y="26799"/>
                    <a:pt x="1070" y="27315"/>
                  </a:cubicBezTo>
                  <a:cubicBezTo>
                    <a:pt x="664" y="29196"/>
                    <a:pt x="701" y="30746"/>
                    <a:pt x="2988" y="31631"/>
                  </a:cubicBezTo>
                  <a:cubicBezTo>
                    <a:pt x="3910" y="31889"/>
                    <a:pt x="4832" y="32036"/>
                    <a:pt x="5791" y="32073"/>
                  </a:cubicBezTo>
                  <a:cubicBezTo>
                    <a:pt x="6260" y="32111"/>
                    <a:pt x="6726" y="32129"/>
                    <a:pt x="7190" y="32129"/>
                  </a:cubicBezTo>
                  <a:cubicBezTo>
                    <a:pt x="8554" y="32129"/>
                    <a:pt x="9902" y="31970"/>
                    <a:pt x="11250" y="31668"/>
                  </a:cubicBezTo>
                  <a:cubicBezTo>
                    <a:pt x="14681" y="30856"/>
                    <a:pt x="18295" y="29049"/>
                    <a:pt x="20398" y="26135"/>
                  </a:cubicBezTo>
                  <a:cubicBezTo>
                    <a:pt x="22722" y="22926"/>
                    <a:pt x="22906" y="17651"/>
                    <a:pt x="22537" y="13815"/>
                  </a:cubicBezTo>
                  <a:cubicBezTo>
                    <a:pt x="22205" y="9979"/>
                    <a:pt x="20840" y="6217"/>
                    <a:pt x="18111" y="3414"/>
                  </a:cubicBezTo>
                  <a:cubicBezTo>
                    <a:pt x="16028" y="1300"/>
                    <a:pt x="13234" y="1"/>
                    <a:pt x="10318" y="1"/>
                  </a:cubicBezTo>
                  <a:close/>
                </a:path>
              </a:pathLst>
            </a:custGeom>
            <a:solidFill>
              <a:srgbClr val="BAE5E4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63"/>
            <p:cNvSpPr/>
            <p:nvPr/>
          </p:nvSpPr>
          <p:spPr>
            <a:xfrm>
              <a:off x="7742165" y="2158146"/>
              <a:ext cx="431677" cy="592372"/>
            </a:xfrm>
            <a:custGeom>
              <a:rect b="b" l="l" r="r" t="t"/>
              <a:pathLst>
                <a:path extrusionOk="0" h="33763" w="24604">
                  <a:moveTo>
                    <a:pt x="11117" y="0"/>
                  </a:moveTo>
                  <a:cubicBezTo>
                    <a:pt x="10165" y="0"/>
                    <a:pt x="9206" y="120"/>
                    <a:pt x="8263" y="366"/>
                  </a:cubicBezTo>
                  <a:cubicBezTo>
                    <a:pt x="4206" y="1472"/>
                    <a:pt x="1993" y="4902"/>
                    <a:pt x="997" y="8702"/>
                  </a:cubicBezTo>
                  <a:cubicBezTo>
                    <a:pt x="1" y="12501"/>
                    <a:pt x="111" y="17185"/>
                    <a:pt x="3505" y="19767"/>
                  </a:cubicBezTo>
                  <a:cubicBezTo>
                    <a:pt x="5186" y="21035"/>
                    <a:pt x="7075" y="21519"/>
                    <a:pt x="9009" y="21519"/>
                  </a:cubicBezTo>
                  <a:cubicBezTo>
                    <a:pt x="11742" y="21519"/>
                    <a:pt x="14563" y="20552"/>
                    <a:pt x="17005" y="19472"/>
                  </a:cubicBezTo>
                  <a:cubicBezTo>
                    <a:pt x="17079" y="19472"/>
                    <a:pt x="17152" y="19398"/>
                    <a:pt x="17189" y="19362"/>
                  </a:cubicBezTo>
                  <a:cubicBezTo>
                    <a:pt x="17345" y="19112"/>
                    <a:pt x="17105" y="18730"/>
                    <a:pt x="16782" y="18730"/>
                  </a:cubicBezTo>
                  <a:cubicBezTo>
                    <a:pt x="16723" y="18730"/>
                    <a:pt x="16662" y="18743"/>
                    <a:pt x="16599" y="18771"/>
                  </a:cubicBezTo>
                  <a:cubicBezTo>
                    <a:pt x="14283" y="19793"/>
                    <a:pt x="11645" y="20717"/>
                    <a:pt x="9082" y="20717"/>
                  </a:cubicBezTo>
                  <a:cubicBezTo>
                    <a:pt x="7482" y="20717"/>
                    <a:pt x="5910" y="20357"/>
                    <a:pt x="4464" y="19435"/>
                  </a:cubicBezTo>
                  <a:cubicBezTo>
                    <a:pt x="923" y="17148"/>
                    <a:pt x="812" y="12575"/>
                    <a:pt x="1808" y="8923"/>
                  </a:cubicBezTo>
                  <a:cubicBezTo>
                    <a:pt x="2841" y="5013"/>
                    <a:pt x="5165" y="1730"/>
                    <a:pt x="9296" y="956"/>
                  </a:cubicBezTo>
                  <a:cubicBezTo>
                    <a:pt x="9878" y="854"/>
                    <a:pt x="10460" y="804"/>
                    <a:pt x="11036" y="804"/>
                  </a:cubicBezTo>
                  <a:cubicBezTo>
                    <a:pt x="13999" y="804"/>
                    <a:pt x="16823" y="2108"/>
                    <a:pt x="18923" y="4239"/>
                  </a:cubicBezTo>
                  <a:cubicBezTo>
                    <a:pt x="21652" y="7005"/>
                    <a:pt x="23017" y="10767"/>
                    <a:pt x="23349" y="14603"/>
                  </a:cubicBezTo>
                  <a:cubicBezTo>
                    <a:pt x="23718" y="18439"/>
                    <a:pt x="23534" y="23714"/>
                    <a:pt x="21210" y="26960"/>
                  </a:cubicBezTo>
                  <a:cubicBezTo>
                    <a:pt x="19107" y="29874"/>
                    <a:pt x="15456" y="31681"/>
                    <a:pt x="12025" y="32493"/>
                  </a:cubicBezTo>
                  <a:cubicBezTo>
                    <a:pt x="10705" y="32795"/>
                    <a:pt x="9343" y="32954"/>
                    <a:pt x="7986" y="32954"/>
                  </a:cubicBezTo>
                  <a:cubicBezTo>
                    <a:pt x="7524" y="32954"/>
                    <a:pt x="7062" y="32936"/>
                    <a:pt x="6603" y="32898"/>
                  </a:cubicBezTo>
                  <a:cubicBezTo>
                    <a:pt x="5644" y="32861"/>
                    <a:pt x="4722" y="32714"/>
                    <a:pt x="3800" y="32419"/>
                  </a:cubicBezTo>
                  <a:cubicBezTo>
                    <a:pt x="1513" y="31571"/>
                    <a:pt x="1476" y="30021"/>
                    <a:pt x="1845" y="28103"/>
                  </a:cubicBezTo>
                  <a:cubicBezTo>
                    <a:pt x="1956" y="27624"/>
                    <a:pt x="2103" y="27107"/>
                    <a:pt x="2251" y="26628"/>
                  </a:cubicBezTo>
                  <a:cubicBezTo>
                    <a:pt x="2693" y="25226"/>
                    <a:pt x="2915" y="24636"/>
                    <a:pt x="4279" y="23935"/>
                  </a:cubicBezTo>
                  <a:cubicBezTo>
                    <a:pt x="4912" y="23634"/>
                    <a:pt x="5336" y="23517"/>
                    <a:pt x="5716" y="23517"/>
                  </a:cubicBezTo>
                  <a:cubicBezTo>
                    <a:pt x="6266" y="23517"/>
                    <a:pt x="6726" y="23762"/>
                    <a:pt x="7599" y="24046"/>
                  </a:cubicBezTo>
                  <a:cubicBezTo>
                    <a:pt x="8736" y="24501"/>
                    <a:pt x="9960" y="24736"/>
                    <a:pt x="11187" y="24736"/>
                  </a:cubicBezTo>
                  <a:cubicBezTo>
                    <a:pt x="11553" y="24736"/>
                    <a:pt x="11919" y="24715"/>
                    <a:pt x="12284" y="24673"/>
                  </a:cubicBezTo>
                  <a:cubicBezTo>
                    <a:pt x="15050" y="24304"/>
                    <a:pt x="17374" y="22460"/>
                    <a:pt x="17816" y="19657"/>
                  </a:cubicBezTo>
                  <a:cubicBezTo>
                    <a:pt x="17841" y="19460"/>
                    <a:pt x="17685" y="19329"/>
                    <a:pt x="17546" y="19329"/>
                  </a:cubicBezTo>
                  <a:cubicBezTo>
                    <a:pt x="17476" y="19329"/>
                    <a:pt x="17411" y="19362"/>
                    <a:pt x="17374" y="19435"/>
                  </a:cubicBezTo>
                  <a:cubicBezTo>
                    <a:pt x="17337" y="19435"/>
                    <a:pt x="17337" y="19472"/>
                    <a:pt x="17337" y="19509"/>
                  </a:cubicBezTo>
                  <a:cubicBezTo>
                    <a:pt x="16625" y="22511"/>
                    <a:pt x="13940" y="23903"/>
                    <a:pt x="11111" y="23903"/>
                  </a:cubicBezTo>
                  <a:cubicBezTo>
                    <a:pt x="10569" y="23903"/>
                    <a:pt x="10021" y="23852"/>
                    <a:pt x="9480" y="23751"/>
                  </a:cubicBezTo>
                  <a:cubicBezTo>
                    <a:pt x="8091" y="23479"/>
                    <a:pt x="6379" y="22391"/>
                    <a:pt x="4833" y="22391"/>
                  </a:cubicBezTo>
                  <a:cubicBezTo>
                    <a:pt x="4491" y="22391"/>
                    <a:pt x="4157" y="22444"/>
                    <a:pt x="3837" y="22571"/>
                  </a:cubicBezTo>
                  <a:cubicBezTo>
                    <a:pt x="2398" y="23124"/>
                    <a:pt x="1845" y="25079"/>
                    <a:pt x="1439" y="26370"/>
                  </a:cubicBezTo>
                  <a:cubicBezTo>
                    <a:pt x="923" y="28030"/>
                    <a:pt x="111" y="30611"/>
                    <a:pt x="1365" y="32087"/>
                  </a:cubicBezTo>
                  <a:cubicBezTo>
                    <a:pt x="2325" y="33230"/>
                    <a:pt x="4132" y="33415"/>
                    <a:pt x="5497" y="33599"/>
                  </a:cubicBezTo>
                  <a:cubicBezTo>
                    <a:pt x="6340" y="33707"/>
                    <a:pt x="7190" y="33763"/>
                    <a:pt x="8039" y="33763"/>
                  </a:cubicBezTo>
                  <a:cubicBezTo>
                    <a:pt x="9231" y="33763"/>
                    <a:pt x="10419" y="33652"/>
                    <a:pt x="11583" y="33415"/>
                  </a:cubicBezTo>
                  <a:cubicBezTo>
                    <a:pt x="15493" y="32677"/>
                    <a:pt x="19771" y="30575"/>
                    <a:pt x="22095" y="27181"/>
                  </a:cubicBezTo>
                  <a:cubicBezTo>
                    <a:pt x="24493" y="23566"/>
                    <a:pt x="24603" y="17554"/>
                    <a:pt x="24050" y="13423"/>
                  </a:cubicBezTo>
                  <a:cubicBezTo>
                    <a:pt x="23460" y="9292"/>
                    <a:pt x="21615" y="5308"/>
                    <a:pt x="18370" y="2616"/>
                  </a:cubicBezTo>
                  <a:cubicBezTo>
                    <a:pt x="16313" y="911"/>
                    <a:pt x="13740" y="0"/>
                    <a:pt x="11117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63"/>
            <p:cNvSpPr/>
            <p:nvPr/>
          </p:nvSpPr>
          <p:spPr>
            <a:xfrm>
              <a:off x="7865774" y="2272281"/>
              <a:ext cx="153396" cy="136202"/>
            </a:xfrm>
            <a:custGeom>
              <a:rect b="b" l="l" r="r" t="t"/>
              <a:pathLst>
                <a:path extrusionOk="0" h="7763" w="8743">
                  <a:moveTo>
                    <a:pt x="3468" y="647"/>
                  </a:moveTo>
                  <a:cubicBezTo>
                    <a:pt x="3529" y="739"/>
                    <a:pt x="3639" y="805"/>
                    <a:pt x="3738" y="805"/>
                  </a:cubicBezTo>
                  <a:cubicBezTo>
                    <a:pt x="3760" y="805"/>
                    <a:pt x="3780" y="802"/>
                    <a:pt x="3800" y="795"/>
                  </a:cubicBezTo>
                  <a:cubicBezTo>
                    <a:pt x="4004" y="757"/>
                    <a:pt x="4208" y="739"/>
                    <a:pt x="4409" y="739"/>
                  </a:cubicBezTo>
                  <a:cubicBezTo>
                    <a:pt x="5768" y="739"/>
                    <a:pt x="6997" y="1580"/>
                    <a:pt x="7415" y="2897"/>
                  </a:cubicBezTo>
                  <a:cubicBezTo>
                    <a:pt x="7968" y="4852"/>
                    <a:pt x="5939" y="6918"/>
                    <a:pt x="4058" y="6955"/>
                  </a:cubicBezTo>
                  <a:lnTo>
                    <a:pt x="4021" y="6955"/>
                  </a:lnTo>
                  <a:cubicBezTo>
                    <a:pt x="2251" y="6955"/>
                    <a:pt x="775" y="5479"/>
                    <a:pt x="775" y="3709"/>
                  </a:cubicBezTo>
                  <a:cubicBezTo>
                    <a:pt x="849" y="2123"/>
                    <a:pt x="2066" y="1053"/>
                    <a:pt x="3468" y="647"/>
                  </a:cubicBezTo>
                  <a:close/>
                  <a:moveTo>
                    <a:pt x="4589" y="0"/>
                  </a:moveTo>
                  <a:cubicBezTo>
                    <a:pt x="4267" y="0"/>
                    <a:pt x="3940" y="43"/>
                    <a:pt x="3616" y="131"/>
                  </a:cubicBezTo>
                  <a:cubicBezTo>
                    <a:pt x="1550" y="279"/>
                    <a:pt x="1" y="2049"/>
                    <a:pt x="38" y="4115"/>
                  </a:cubicBezTo>
                  <a:cubicBezTo>
                    <a:pt x="140" y="6128"/>
                    <a:pt x="2042" y="7762"/>
                    <a:pt x="4020" y="7762"/>
                  </a:cubicBezTo>
                  <a:cubicBezTo>
                    <a:pt x="4180" y="7762"/>
                    <a:pt x="4341" y="7752"/>
                    <a:pt x="4501" y="7729"/>
                  </a:cubicBezTo>
                  <a:cubicBezTo>
                    <a:pt x="6677" y="7397"/>
                    <a:pt x="8743" y="5147"/>
                    <a:pt x="8226" y="2897"/>
                  </a:cubicBezTo>
                  <a:cubicBezTo>
                    <a:pt x="7824" y="1163"/>
                    <a:pt x="6276" y="0"/>
                    <a:pt x="4589" y="0"/>
                  </a:cubicBezTo>
                  <a:close/>
                </a:path>
              </a:pathLst>
            </a:custGeom>
            <a:solidFill>
              <a:srgbClr val="1C1C1B"/>
            </a:solidFill>
            <a:ln cap="flat" cmpd="sng" w="28575">
              <a:solidFill>
                <a:srgbClr val="213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4"/>
          <p:cNvSpPr txBox="1"/>
          <p:nvPr>
            <p:ph idx="18" type="title"/>
          </p:nvPr>
        </p:nvSpPr>
        <p:spPr>
          <a:xfrm>
            <a:off x="973475" y="718476"/>
            <a:ext cx="771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The Bellboy says: “Only </a:t>
            </a:r>
            <a:r>
              <a:rPr lang="en" sz="3500">
                <a:highlight>
                  <a:srgbClr val="FFFF00"/>
                </a:highlight>
              </a:rPr>
              <a:t>one</a:t>
            </a:r>
            <a:r>
              <a:rPr lang="en" sz="3500"/>
              <a:t> digit per room”</a:t>
            </a:r>
            <a:endParaRPr sz="3500"/>
          </a:p>
        </p:txBody>
      </p:sp>
      <p:pic>
        <p:nvPicPr>
          <p:cNvPr id="699" name="Google Shape;699;p64"/>
          <p:cNvPicPr preferRelativeResize="0"/>
          <p:nvPr/>
        </p:nvPicPr>
        <p:blipFill rotWithShape="1">
          <a:blip r:embed="rId3">
            <a:alphaModFix/>
          </a:blip>
          <a:srcRect b="3985" l="10338" r="10560" t="6239"/>
          <a:stretch/>
        </p:blipFill>
        <p:spPr>
          <a:xfrm>
            <a:off x="3048850" y="1607350"/>
            <a:ext cx="3046299" cy="33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600" y="3745625"/>
            <a:ext cx="2674399" cy="13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65"/>
          <p:cNvPicPr preferRelativeResize="0"/>
          <p:nvPr/>
        </p:nvPicPr>
        <p:blipFill rotWithShape="1">
          <a:blip r:embed="rId3">
            <a:alphaModFix/>
          </a:blip>
          <a:srcRect b="3995" l="19899" r="19651" t="4151"/>
          <a:stretch/>
        </p:blipFill>
        <p:spPr>
          <a:xfrm>
            <a:off x="1653250" y="803663"/>
            <a:ext cx="2326825" cy="3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65"/>
          <p:cNvSpPr txBox="1"/>
          <p:nvPr>
            <p:ph type="title"/>
          </p:nvPr>
        </p:nvSpPr>
        <p:spPr>
          <a:xfrm>
            <a:off x="4133175" y="1469575"/>
            <a:ext cx="466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Bellboy says: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“The biggest number go to the top rooms”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rick Geometric Newsletter by Slidesgo">
  <a:themeElements>
    <a:clrScheme name="Simple Light">
      <a:dk1>
        <a:srgbClr val="FF0D6E"/>
      </a:dk1>
      <a:lt1>
        <a:srgbClr val="FFFFFF"/>
      </a:lt1>
      <a:dk2>
        <a:srgbClr val="350052"/>
      </a:dk2>
      <a:lt2>
        <a:srgbClr val="46BDC6"/>
      </a:lt2>
      <a:accent1>
        <a:srgbClr val="46BDC6"/>
      </a:accent1>
      <a:accent2>
        <a:srgbClr val="350052"/>
      </a:accent2>
      <a:accent3>
        <a:srgbClr val="FF0D6E"/>
      </a:accent3>
      <a:accent4>
        <a:srgbClr val="FF0D6E"/>
      </a:accent4>
      <a:accent5>
        <a:srgbClr val="FFCC00"/>
      </a:accent5>
      <a:accent6>
        <a:srgbClr val="46BDC6"/>
      </a:accent6>
      <a:hlink>
        <a:srgbClr val="3500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ealth Education Center by Slidesgo">
  <a:themeElements>
    <a:clrScheme name="Simple Light">
      <a:dk1>
        <a:srgbClr val="5696CB"/>
      </a:dk1>
      <a:lt1>
        <a:srgbClr val="133660"/>
      </a:lt1>
      <a:dk2>
        <a:srgbClr val="63B8FF"/>
      </a:dk2>
      <a:lt2>
        <a:srgbClr val="CDCDCD"/>
      </a:lt2>
      <a:accent1>
        <a:srgbClr val="5696CB"/>
      </a:accent1>
      <a:accent2>
        <a:srgbClr val="133660"/>
      </a:accent2>
      <a:accent3>
        <a:srgbClr val="63B8FF"/>
      </a:accent3>
      <a:accent4>
        <a:srgbClr val="CDCDCD"/>
      </a:accent4>
      <a:accent5>
        <a:srgbClr val="FFFFFF"/>
      </a:accent5>
      <a:accent6>
        <a:srgbClr val="000000"/>
      </a:accent6>
      <a:hlink>
        <a:srgbClr val="5696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