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aveSubsetFonts="1" strictFirstAndLastChars="0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x="9144000" cy="5143500"/>
  <p:notesSz cx="6858000" cy="9144000"/>
  <p:embeddedFontLst>
    <p:embeddedFont>
      <p:font typeface="Montserrat"/>
      <p:regular r:id="rId47"/>
      <p:bold r:id="rId48"/>
      <p:italic r:id="rId49"/>
      <p:boldItalic r:id="rId50"/>
    </p:embeddedFont>
    <p:embeddedFont>
      <p:font typeface="Montserrat Light"/>
      <p:regular r:id="rId51"/>
      <p:bold r:id="rId52"/>
      <p:italic r:id="rId53"/>
      <p:boldItalic r:id="rId54"/>
    </p:embeddedFont>
    <p:embeddedFont>
      <p:font typeface="Itim"/>
      <p:regular r:id="rId55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6" roundtripDataSignature="AMtx7miG3eq8x1wYQcxQnBr4jJH1NjW0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4C3A752-9B95-4049-8F79-6C6D894D5FB2}">
  <a:tblStyle styleId="{84C3A752-9B95-4049-8F79-6C6D894D5FB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53" Target="fonts/MontserratLight-italic.fntdata" Type="http://schemas.openxmlformats.org/officeDocument/2006/relationships/font"/><Relationship Id="rId52" Target="fonts/MontserratLight-bold.fntdata" Type="http://schemas.openxmlformats.org/officeDocument/2006/relationships/font"/><Relationship Id="rId51" Target="fonts/MontserratLight-regular.fntdata" Type="http://schemas.openxmlformats.org/officeDocument/2006/relationships/font"/><Relationship Id="rId50" Target="fonts/Montserrat-boldItalic.fntdata" Type="http://schemas.openxmlformats.org/officeDocument/2006/relationships/font"/><Relationship Id="rId5" Target="slideMasters/slideMaster2.xml" Type="http://schemas.openxmlformats.org/officeDocument/2006/relationships/slideMaster"/><Relationship Id="rId39" Target="slides/slide33.xml" Type="http://schemas.openxmlformats.org/officeDocument/2006/relationships/slide"/><Relationship Id="rId4" Target="slideMasters/slideMaster1.xml" Type="http://schemas.openxmlformats.org/officeDocument/2006/relationships/slideMaster"/><Relationship Id="rId38" Target="slides/slide32.xml" Type="http://schemas.openxmlformats.org/officeDocument/2006/relationships/slide"/><Relationship Id="rId3" Target="tableStyles.xml" Type="http://schemas.openxmlformats.org/officeDocument/2006/relationships/tableStyles"/><Relationship Id="rId37" Target="slides/slide31.xml" Type="http://schemas.openxmlformats.org/officeDocument/2006/relationships/slide"/><Relationship Id="rId2" Target="presProps.xml" Type="http://schemas.openxmlformats.org/officeDocument/2006/relationships/presProps"/><Relationship Id="rId36" Target="slides/slide30.xml" Type="http://schemas.openxmlformats.org/officeDocument/2006/relationships/slide"/><Relationship Id="rId1" Target="theme/theme3.xml" Type="http://schemas.openxmlformats.org/officeDocument/2006/relationships/theme"/><Relationship Id="rId35" Target="slides/slide29.xml" Type="http://schemas.openxmlformats.org/officeDocument/2006/relationships/slide"/><Relationship Id="rId34" Target="slides/slide28.xml" Type="http://schemas.openxmlformats.org/officeDocument/2006/relationships/slide"/><Relationship Id="rId33" Target="slides/slide27.xml" Type="http://schemas.openxmlformats.org/officeDocument/2006/relationships/slide"/><Relationship Id="rId32" Target="slides/slide26.xml" Type="http://schemas.openxmlformats.org/officeDocument/2006/relationships/slide"/><Relationship Id="rId31" Target="slides/slide25.xml" Type="http://schemas.openxmlformats.org/officeDocument/2006/relationships/slide"/><Relationship Id="rId30" Target="slides/slide24.xml" Type="http://schemas.openxmlformats.org/officeDocument/2006/relationships/slide"/><Relationship Id="rId27" Target="slides/slide21.xml" Type="http://schemas.openxmlformats.org/officeDocument/2006/relationships/slide"/><Relationship Id="rId26" Target="slides/slide20.xml" Type="http://schemas.openxmlformats.org/officeDocument/2006/relationships/slide"/><Relationship Id="rId25" Target="slides/slide19.xml" Type="http://schemas.openxmlformats.org/officeDocument/2006/relationships/slide"/><Relationship Id="rId24" Target="slides/slide18.xml" Type="http://schemas.openxmlformats.org/officeDocument/2006/relationships/slide"/><Relationship Id="rId55" Target="fonts/Itim-regular.fntdata" Type="http://schemas.openxmlformats.org/officeDocument/2006/relationships/font"/><Relationship Id="rId21" Target="slides/slide15.xml" Type="http://schemas.openxmlformats.org/officeDocument/2006/relationships/slide"/><Relationship Id="rId19" Target="slides/slide13.xml" Type="http://schemas.openxmlformats.org/officeDocument/2006/relationships/slide"/><Relationship Id="rId54" Target="fonts/MontserratLight-boldItalic.fntdata" Type="http://schemas.openxmlformats.org/officeDocument/2006/relationships/font"/><Relationship Id="rId20" Target="slides/slide14.xml" Type="http://schemas.openxmlformats.org/officeDocument/2006/relationships/slide"/><Relationship Id="rId18" Target="slides/slide12.xml" Type="http://schemas.openxmlformats.org/officeDocument/2006/relationships/slide"/><Relationship Id="rId17" Target="slides/slide11.xml" Type="http://schemas.openxmlformats.org/officeDocument/2006/relationships/slide"/><Relationship Id="rId13" Target="slides/slide7.xml" Type="http://schemas.openxmlformats.org/officeDocument/2006/relationships/slide"/><Relationship Id="rId47" Target="fonts/Montserrat-regular.fntdata" Type="http://schemas.openxmlformats.org/officeDocument/2006/relationships/font"/><Relationship Id="rId16" Target="slides/slide10.xml" Type="http://schemas.openxmlformats.org/officeDocument/2006/relationships/slide"/><Relationship Id="rId12" Target="slides/slide6.xml" Type="http://schemas.openxmlformats.org/officeDocument/2006/relationships/slide"/><Relationship Id="rId46" Target="slides/slide40.xml" Type="http://schemas.openxmlformats.org/officeDocument/2006/relationships/slide"/><Relationship Id="rId49" Target="fonts/Montserrat-italic.fntdata" Type="http://schemas.openxmlformats.org/officeDocument/2006/relationships/font"/><Relationship Id="rId15" Target="slides/slide9.xml" Type="http://schemas.openxmlformats.org/officeDocument/2006/relationships/slide"/><Relationship Id="rId11" Target="slides/slide5.xml" Type="http://schemas.openxmlformats.org/officeDocument/2006/relationships/slide"/><Relationship Id="rId45" Target="slides/slide39.xml" Type="http://schemas.openxmlformats.org/officeDocument/2006/relationships/slide"/><Relationship Id="rId48" Target="fonts/Montserrat-bold.fntdata" Type="http://schemas.openxmlformats.org/officeDocument/2006/relationships/font"/><Relationship Id="rId14" Target="slides/slide8.xml" Type="http://schemas.openxmlformats.org/officeDocument/2006/relationships/slide"/><Relationship Id="rId10" Target="slides/slide4.xml" Type="http://schemas.openxmlformats.org/officeDocument/2006/relationships/slide"/><Relationship Id="rId44" Target="slides/slide38.xml" Type="http://schemas.openxmlformats.org/officeDocument/2006/relationships/slide"/><Relationship Id="rId43" Target="slides/slide37.xml" Type="http://schemas.openxmlformats.org/officeDocument/2006/relationships/slide"/><Relationship Id="rId42" Target="slides/slide36.xml" Type="http://schemas.openxmlformats.org/officeDocument/2006/relationships/slide"/><Relationship Id="rId41" Target="slides/slide35.xml" Type="http://schemas.openxmlformats.org/officeDocument/2006/relationships/slide"/><Relationship Id="rId9" Target="slides/slide3.xml" Type="http://schemas.openxmlformats.org/officeDocument/2006/relationships/slide"/><Relationship Id="rId40" Target="slides/slide34.xml" Type="http://schemas.openxmlformats.org/officeDocument/2006/relationships/slide"/><Relationship Id="rId8" Target="slides/slide2.xml" Type="http://schemas.openxmlformats.org/officeDocument/2006/relationships/slide"/><Relationship Id="rId7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23" Target="slides/slide17.xml" Type="http://schemas.openxmlformats.org/officeDocument/2006/relationships/slide"/><Relationship Id="rId29" Target="slides/slide23.xml" Type="http://schemas.openxmlformats.org/officeDocument/2006/relationships/slide"/><Relationship Id="rId56" Target="metadata" Type="http://customschemas.google.com/relationships/presentationmetadata"/><Relationship Id="rId22" Target="slides/slide16.xml" Type="http://schemas.openxmlformats.org/officeDocument/2006/relationships/slide"/><Relationship Id="rId28" Target="slides/slide22.xml" Type="http://schemas.openxmlformats.org/officeDocument/2006/relationships/slide"/></Relationships>
</file>

<file path=ppt/notesMasters/_rels/notesMaster1.xml.rels><?xml version="1.0" encoding="UTF-8" standalone="yes"?><Relationships xmlns="http://schemas.openxmlformats.org/package/2006/relationships"><Relationship Id="rId1" Target="../theme/theme1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9845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indent="-29845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indent="-298450" lvl="2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indent="-298450" lvl="3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indent="-298450" lvl="4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indent="-298450" lvl="5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indent="-298450" lvl="6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indent="-298450" lvl="7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indent="-298450" lvl="8" marL="4114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395" name="Google Shape;3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560" name="Google Shape;5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567" name="Google Shape;5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586" name="Google Shape;5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635" name="Google Shape;63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695" name="Google Shape;69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0" name="Google Shape;700;p3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706" name="Google Shape;70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765" name="Google Shape;76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769" name="Google Shape;76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828" name="Google Shape;82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24" name="Google Shape;42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833" name="Google Shape;83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838" name="Google Shape;83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843" name="Google Shape;84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849" name="Google Shape;849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855" name="Google Shape;85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c4c6bcb29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861" name="Google Shape;861;gc4c6bcb2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880" name="Google Shape;8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976" name="Google Shape;97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024" name="Google Shape;102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073" name="Google Shape;10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53" name="Google Shape;4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136" name="Google Shape;113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2d9480fd2a3_0_3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185" name="Google Shape;1185;g2d9480fd2a3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234" name="Google Shape;123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d9480fd2a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283" name="Google Shape;1283;g2d9480fd2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2d9480fd2a3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332" name="Google Shape;1332;g2d9480fd2a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2d9480fd2a3_0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381" name="Google Shape;1381;g2d9480fd2a3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2d9480fd2a3_0_1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430" name="Google Shape;1430;g2d9480fd2a3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2d9480fd2a3_0_1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479" name="Google Shape;1479;g2d9480fd2a3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2d9480fd2a3_0_2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528" name="Google Shape;1528;g2d9480fd2a3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2d9480fd2a3_0_2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577" name="Google Shape;1577;g2d9480fd2a3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99" name="Google Shape;4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625" name="Google Shape;162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514" name="Google Shape;5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520" name="Google Shape;5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540" name="Google Shape;5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546" name="Google Shape;5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554" name="Google Shape;5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CFE2F3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9"/>
          <p:cNvSpPr/>
          <p:nvPr/>
        </p:nvSpPr>
        <p:spPr>
          <a:xfrm>
            <a:off x="716575" y="0"/>
            <a:ext cx="8579795" cy="5143484"/>
          </a:xfrm>
          <a:custGeom>
            <a:rect b="b" l="l" r="r" t="t"/>
            <a:pathLst>
              <a:path extrusionOk="0" h="78770" w="128517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9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fmla="val 11691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19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id="12" name="Google Shape;12;p19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</p:cxnSp>
      <p:grpSp>
        <p:nvGrpSpPr>
          <p:cNvPr id="13" name="Google Shape;13;p19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19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9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9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9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9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9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9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9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9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9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9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19"/>
          <p:cNvSpPr txBox="1"/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numCol="1" rIns="0" spcFirstLastPara="1" tIns="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b="1" sz="6000">
                <a:latin typeface="Itim"/>
                <a:ea typeface="Itim"/>
                <a:cs typeface="Itim"/>
                <a:sym typeface="Itim"/>
              </a:defRPr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19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" name="Google Shape;27;p19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19"/>
          <p:cNvGrpSpPr/>
          <p:nvPr/>
        </p:nvGrpSpPr>
        <p:grpSpPr>
          <a:xfrm flipH="1" rot="-1976796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19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9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9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9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9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9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9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9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9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9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19"/>
            <p:cNvSpPr/>
            <p:nvPr/>
          </p:nvSpPr>
          <p:spPr>
            <a:xfrm>
              <a:off x="6560695" y="516700"/>
              <a:ext cx="696978" cy="779230"/>
            </a:xfrm>
            <a:custGeom>
              <a:rect b="b" l="l" r="r" t="t"/>
              <a:pathLst>
                <a:path extrusionOk="0" h="23381" w="20913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9"/>
            <p:cNvSpPr/>
            <p:nvPr/>
          </p:nvSpPr>
          <p:spPr>
            <a:xfrm>
              <a:off x="6554696" y="509501"/>
              <a:ext cx="711709" cy="793261"/>
            </a:xfrm>
            <a:custGeom>
              <a:rect b="b" l="l" r="r" t="t"/>
              <a:pathLst>
                <a:path extrusionOk="0" h="23802" w="21355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19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19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9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9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9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9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9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19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fmla="val 50000" name="adj"/>
            </a:avLst>
          </a:prstGeom>
          <a:solidFill>
            <a:schemeClr val="lt2">
              <a:alpha val="46666"/>
            </a:schemeClr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numCol="1" rIns="0" spcFirstLastPara="1" tIns="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4" name="Google Shape;354;p4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5" name="Google Shape;355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"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58" name="Google Shape;358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"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1" name="Google Shape;361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l"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algn="l"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algn="l"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algn="l"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algn="l"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algn="l"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algn="l"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algn="l"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algn="l"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2" name="Google Shape;362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"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5" name="Google Shape;365;p4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l"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algn="l"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algn="l"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algn="l"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algn="l"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algn="l"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algn="l"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algn="l"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algn="l"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6" name="Google Shape;366;p4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l"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algn="l"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algn="l"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algn="l"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algn="l"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algn="l"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algn="l"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algn="l"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algn="l"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7" name="Google Shape;367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"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0" name="Google Shape;370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"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3" name="Google Shape;373;p5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l"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algn="l"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algn="l"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algn="l"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algn="l"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algn="l"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algn="l"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algn="l"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algn="l"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4" name="Google Shape;374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"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7" name="Google Shape;377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"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1" name="Google Shape;381;p5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2" name="Google Shape;382;p5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l"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algn="l"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algn="l"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algn="l"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algn="l"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algn="l"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algn="l"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algn="l"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algn="l"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3" name="Google Shape;383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"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/>
          <p:nvPr/>
        </p:nvSpPr>
        <p:spPr>
          <a:xfrm>
            <a:off x="8740343" y="1780347"/>
            <a:ext cx="20479" cy="58449"/>
          </a:xfrm>
          <a:custGeom>
            <a:rect b="b" l="l" r="r" t="t"/>
            <a:pathLst>
              <a:path extrusionOk="0" h="1403" w="488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" name="Google Shape;54;p20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0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0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0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0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0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0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0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0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0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0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0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0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0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0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0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0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0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0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0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0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0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20"/>
          <p:cNvSpPr txBox="1"/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304800" lvl="0" marL="45720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algn="l" indent="-304800" lvl="1" marL="91440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algn="l"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algn="l"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algn="l"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algn="l"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algn="l"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algn="l"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algn="l"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l"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algn="l"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algn="l"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algn="l"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algn="l"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algn="l"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algn="l"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algn="l"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algn="l"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6" name="Google Shape;386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"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rm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389" name="Google Shape;389;p5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ctr"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algn="ctr"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algn="ctr"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algn="ctr"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algn="ctr"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algn="ctr"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algn="ctr"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algn="ctr"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algn="ctr"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0" name="Google Shape;390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"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"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0" name="Google Shape;80;p21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1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1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1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1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1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1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1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1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1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1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1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1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1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1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1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1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1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1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21"/>
          <p:cNvSpPr txBox="1"/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numCol="1" rIns="0" spcFirstLastPara="1" tIns="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0" name="Google Shape;100;p21"/>
          <p:cNvSpPr txBox="1"/>
          <p:nvPr>
            <p:ph idx="1" type="body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ctr"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algn="l" indent="-3048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algn="l" indent="-3048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algn="l" indent="-3048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algn="l" indent="-3048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algn="l" indent="-3048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algn="l" indent="-3048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algn="l" indent="-3048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algn="l" indent="-3048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cxnSp>
        <p:nvCxnSpPr>
          <p:cNvPr id="101" name="Google Shape;101;p2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id="102" name="Google Shape;102;p2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Subtle">
  <p:cSld name="Blank - Subtle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numCol="1" rIns="0" spcFirstLastPara="1" tIns="0" wrap="square">
            <a:noAutofit/>
          </a:bodyPr>
          <a:lstStyle>
            <a:lvl1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cap="none" i="0" strike="noStrike" sz="14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algn="ctr"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cap="none" i="0" strike="noStrike" sz="14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algn="ctr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cap="none" i="0" strike="noStrike" sz="14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algn="ctr"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cap="none" i="0" strike="noStrike" sz="14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algn="ctr"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cap="none" i="0" strike="noStrike" sz="14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algn="ctr"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cap="none" i="0" strike="noStrike" sz="14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algn="ctr"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cap="none" i="0" strike="noStrike" sz="14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algn="ctr"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cap="none" i="0" strike="noStrike" sz="14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algn="ctr"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cap="none" i="0" strike="noStrike" sz="140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" lang="es"/>
              <a:t>‹#›</a:t>
            </a:fld>
            <a:endParaRPr/>
          </a:p>
        </p:txBody>
      </p:sp>
      <p:grpSp>
        <p:nvGrpSpPr>
          <p:cNvPr id="105" name="Google Shape;105;p22"/>
          <p:cNvGrpSpPr/>
          <p:nvPr/>
        </p:nvGrpSpPr>
        <p:grpSpPr>
          <a:xfrm>
            <a:off x="176488" y="123175"/>
            <a:ext cx="8922050" cy="4970425"/>
            <a:chOff x="176488" y="123175"/>
            <a:chExt cx="8922050" cy="4970425"/>
          </a:xfrm>
        </p:grpSpPr>
        <p:sp>
          <p:nvSpPr>
            <p:cNvPr id="106" name="Google Shape;106;p22"/>
            <p:cNvSpPr/>
            <p:nvPr/>
          </p:nvSpPr>
          <p:spPr>
            <a:xfrm rot="2700000">
              <a:off x="682970" y="196927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1836800" y="45202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2"/>
            <p:cNvSpPr/>
            <p:nvPr/>
          </p:nvSpPr>
          <p:spPr>
            <a:xfrm>
              <a:off x="1748600" y="123175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2"/>
            <p:cNvSpPr/>
            <p:nvPr/>
          </p:nvSpPr>
          <p:spPr>
            <a:xfrm>
              <a:off x="1320550" y="211375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2"/>
            <p:cNvSpPr/>
            <p:nvPr/>
          </p:nvSpPr>
          <p:spPr>
            <a:xfrm>
              <a:off x="979600" y="562825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2"/>
            <p:cNvSpPr/>
            <p:nvPr/>
          </p:nvSpPr>
          <p:spPr>
            <a:xfrm>
              <a:off x="1408750" y="12379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2"/>
            <p:cNvSpPr/>
            <p:nvPr/>
          </p:nvSpPr>
          <p:spPr>
            <a:xfrm>
              <a:off x="561400" y="1339525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2"/>
            <p:cNvSpPr/>
            <p:nvPr/>
          </p:nvSpPr>
          <p:spPr>
            <a:xfrm>
              <a:off x="2049150" y="10854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2"/>
            <p:cNvSpPr/>
            <p:nvPr/>
          </p:nvSpPr>
          <p:spPr>
            <a:xfrm>
              <a:off x="1184200" y="1700475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2"/>
            <p:cNvSpPr/>
            <p:nvPr/>
          </p:nvSpPr>
          <p:spPr>
            <a:xfrm>
              <a:off x="264700" y="850225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2"/>
            <p:cNvSpPr/>
            <p:nvPr/>
          </p:nvSpPr>
          <p:spPr>
            <a:xfrm>
              <a:off x="3082938" y="7459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2"/>
            <p:cNvSpPr/>
            <p:nvPr/>
          </p:nvSpPr>
          <p:spPr>
            <a:xfrm rot="2700000">
              <a:off x="2383745" y="1845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2"/>
            <p:cNvSpPr/>
            <p:nvPr/>
          </p:nvSpPr>
          <p:spPr>
            <a:xfrm>
              <a:off x="2114650" y="15211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2"/>
            <p:cNvSpPr/>
            <p:nvPr/>
          </p:nvSpPr>
          <p:spPr>
            <a:xfrm>
              <a:off x="2125575" y="23662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2"/>
            <p:cNvSpPr/>
            <p:nvPr/>
          </p:nvSpPr>
          <p:spPr>
            <a:xfrm>
              <a:off x="3796775" y="951775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2"/>
            <p:cNvSpPr/>
            <p:nvPr/>
          </p:nvSpPr>
          <p:spPr>
            <a:xfrm>
              <a:off x="2962500" y="22272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2"/>
            <p:cNvSpPr/>
            <p:nvPr/>
          </p:nvSpPr>
          <p:spPr>
            <a:xfrm>
              <a:off x="3952800" y="1441075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2"/>
            <p:cNvSpPr/>
            <p:nvPr/>
          </p:nvSpPr>
          <p:spPr>
            <a:xfrm>
              <a:off x="4391600" y="8207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2"/>
            <p:cNvSpPr/>
            <p:nvPr/>
          </p:nvSpPr>
          <p:spPr>
            <a:xfrm>
              <a:off x="2577600" y="951775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2"/>
            <p:cNvSpPr/>
            <p:nvPr/>
          </p:nvSpPr>
          <p:spPr>
            <a:xfrm rot="2700000">
              <a:off x="4759370" y="2486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2"/>
            <p:cNvSpPr/>
            <p:nvPr/>
          </p:nvSpPr>
          <p:spPr>
            <a:xfrm>
              <a:off x="6353925" y="47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2"/>
            <p:cNvSpPr/>
            <p:nvPr/>
          </p:nvSpPr>
          <p:spPr>
            <a:xfrm>
              <a:off x="5847250" y="441025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2"/>
            <p:cNvSpPr/>
            <p:nvPr/>
          </p:nvSpPr>
          <p:spPr>
            <a:xfrm>
              <a:off x="5935450" y="12189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2"/>
            <p:cNvSpPr/>
            <p:nvPr/>
          </p:nvSpPr>
          <p:spPr>
            <a:xfrm>
              <a:off x="6468963" y="15719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2"/>
            <p:cNvSpPr/>
            <p:nvPr/>
          </p:nvSpPr>
          <p:spPr>
            <a:xfrm>
              <a:off x="5312650" y="14865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2"/>
            <p:cNvSpPr/>
            <p:nvPr/>
          </p:nvSpPr>
          <p:spPr>
            <a:xfrm>
              <a:off x="6876825" y="7325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2"/>
            <p:cNvSpPr/>
            <p:nvPr/>
          </p:nvSpPr>
          <p:spPr>
            <a:xfrm>
              <a:off x="7320750" y="288775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2"/>
            <p:cNvSpPr/>
            <p:nvPr/>
          </p:nvSpPr>
          <p:spPr>
            <a:xfrm>
              <a:off x="5104150" y="19730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2"/>
            <p:cNvSpPr/>
            <p:nvPr/>
          </p:nvSpPr>
          <p:spPr>
            <a:xfrm>
              <a:off x="5015950" y="9972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2"/>
            <p:cNvSpPr/>
            <p:nvPr/>
          </p:nvSpPr>
          <p:spPr>
            <a:xfrm>
              <a:off x="682900" y="28073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2"/>
            <p:cNvSpPr/>
            <p:nvPr/>
          </p:nvSpPr>
          <p:spPr>
            <a:xfrm rot="2700000">
              <a:off x="2275195" y="40029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477088" y="40429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2"/>
            <p:cNvSpPr/>
            <p:nvPr/>
          </p:nvSpPr>
          <p:spPr>
            <a:xfrm>
              <a:off x="1173263" y="3328675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2"/>
            <p:cNvSpPr/>
            <p:nvPr/>
          </p:nvSpPr>
          <p:spPr>
            <a:xfrm>
              <a:off x="1472938" y="27004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2"/>
            <p:cNvSpPr/>
            <p:nvPr/>
          </p:nvSpPr>
          <p:spPr>
            <a:xfrm>
              <a:off x="176488" y="46045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2"/>
            <p:cNvSpPr/>
            <p:nvPr/>
          </p:nvSpPr>
          <p:spPr>
            <a:xfrm>
              <a:off x="1272388" y="42997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2"/>
            <p:cNvSpPr/>
            <p:nvPr/>
          </p:nvSpPr>
          <p:spPr>
            <a:xfrm>
              <a:off x="401013" y="23339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2"/>
            <p:cNvSpPr/>
            <p:nvPr/>
          </p:nvSpPr>
          <p:spPr>
            <a:xfrm>
              <a:off x="1962238" y="3430675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2"/>
            <p:cNvSpPr/>
            <p:nvPr/>
          </p:nvSpPr>
          <p:spPr>
            <a:xfrm>
              <a:off x="1173263" y="3761875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2"/>
            <p:cNvSpPr/>
            <p:nvPr/>
          </p:nvSpPr>
          <p:spPr>
            <a:xfrm>
              <a:off x="253763" y="2911625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3079900" y="29250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2"/>
            <p:cNvSpPr/>
            <p:nvPr/>
          </p:nvSpPr>
          <p:spPr>
            <a:xfrm>
              <a:off x="3868488" y="47486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3844488" y="27886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2"/>
            <p:cNvSpPr/>
            <p:nvPr/>
          </p:nvSpPr>
          <p:spPr>
            <a:xfrm>
              <a:off x="3692088" y="22272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2"/>
            <p:cNvSpPr/>
            <p:nvPr/>
          </p:nvSpPr>
          <p:spPr>
            <a:xfrm>
              <a:off x="2764738" y="3582475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2"/>
            <p:cNvSpPr/>
            <p:nvPr/>
          </p:nvSpPr>
          <p:spPr>
            <a:xfrm>
              <a:off x="4061488" y="3494275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3544813" y="42595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2"/>
            <p:cNvSpPr/>
            <p:nvPr/>
          </p:nvSpPr>
          <p:spPr>
            <a:xfrm>
              <a:off x="4486188" y="25239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4780463" y="242340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2"/>
            <p:cNvSpPr/>
            <p:nvPr/>
          </p:nvSpPr>
          <p:spPr>
            <a:xfrm rot="2700000">
              <a:off x="6657557" y="313629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2"/>
            <p:cNvSpPr/>
            <p:nvPr/>
          </p:nvSpPr>
          <p:spPr>
            <a:xfrm>
              <a:off x="5851138" y="383140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2"/>
            <p:cNvSpPr/>
            <p:nvPr/>
          </p:nvSpPr>
          <p:spPr>
            <a:xfrm>
              <a:off x="7024038" y="1636088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2"/>
            <p:cNvSpPr/>
            <p:nvPr/>
          </p:nvSpPr>
          <p:spPr>
            <a:xfrm>
              <a:off x="5847238" y="1700475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2"/>
            <p:cNvSpPr/>
            <p:nvPr/>
          </p:nvSpPr>
          <p:spPr>
            <a:xfrm>
              <a:off x="6114538" y="28716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5579938" y="31203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8090813" y="38423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5283238" y="26310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7601525" y="593575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8090825" y="13313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8179025" y="28876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7855350" y="17243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7513325" y="30293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7232550" y="19852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8884925" y="12189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8596150" y="17403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7550500" y="23997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 rot="2700000">
              <a:off x="8491957" y="3296746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7059813" y="4435950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7024038" y="50054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6045013" y="45562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7024038" y="37271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8973113" y="40429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9010338" y="49172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6652163" y="42997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7767138" y="49172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4189763" y="41071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 rot="2700000">
              <a:off x="1944957" y="2794284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2"/>
            <p:cNvSpPr/>
            <p:nvPr/>
          </p:nvSpPr>
          <p:spPr>
            <a:xfrm>
              <a:off x="8368663" y="26852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4744300" y="41272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5159950" y="46045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4744300" y="3074875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4486200" y="46686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6855350" y="24544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2379363" y="47970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3331463" y="475685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5694850" y="48852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6202738" y="3494275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8625475" y="2526750"/>
              <a:ext cx="296700" cy="296700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3011863" y="204475"/>
              <a:ext cx="256800" cy="256800"/>
            </a:xfrm>
            <a:prstGeom prst="donut">
              <a:avLst>
                <a:gd fmla="val 24249" name="adj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 rot="2700000">
              <a:off x="823945" y="922321"/>
              <a:ext cx="296561" cy="296561"/>
            </a:xfrm>
            <a:prstGeom prst="mathPlus">
              <a:avLst>
                <a:gd fmla="val 23520" name="adj1"/>
              </a:avLst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2577600" y="1973000"/>
              <a:ext cx="88200" cy="88200"/>
            </a:xfrm>
            <a:prstGeom prst="ellipse">
              <a:avLst/>
            </a:prstGeom>
            <a:solidFill>
              <a:srgbClr val="001B6C">
                <a:alpha val="8627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22"/>
          <p:cNvGrpSpPr/>
          <p:nvPr/>
        </p:nvGrpSpPr>
        <p:grpSpPr>
          <a:xfrm>
            <a:off x="296775" y="99025"/>
            <a:ext cx="8553176" cy="4890425"/>
            <a:chOff x="296775" y="99025"/>
            <a:chExt cx="8553176" cy="4890425"/>
          </a:xfrm>
        </p:grpSpPr>
        <p:sp>
          <p:nvSpPr>
            <p:cNvPr id="198" name="Google Shape;198;p22"/>
            <p:cNvSpPr/>
            <p:nvPr/>
          </p:nvSpPr>
          <p:spPr>
            <a:xfrm>
              <a:off x="7855338" y="3400925"/>
              <a:ext cx="88200" cy="88200"/>
            </a:xfrm>
            <a:prstGeom prst="ellipse">
              <a:avLst/>
            </a:prstGeom>
            <a:solidFill>
              <a:srgbClr val="FFFFFF">
                <a:alpha val="28235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" name="Google Shape;199;p22"/>
            <p:cNvGrpSpPr/>
            <p:nvPr/>
          </p:nvGrpSpPr>
          <p:grpSpPr>
            <a:xfrm>
              <a:off x="296775" y="99025"/>
              <a:ext cx="8553176" cy="4890425"/>
              <a:chOff x="296775" y="99025"/>
              <a:chExt cx="8553176" cy="4890425"/>
            </a:xfrm>
          </p:grpSpPr>
          <p:sp>
            <p:nvSpPr>
              <p:cNvPr id="200" name="Google Shape;200;p22"/>
              <p:cNvSpPr/>
              <p:nvPr/>
            </p:nvSpPr>
            <p:spPr>
              <a:xfrm>
                <a:off x="296775" y="1636100"/>
                <a:ext cx="296700" cy="296700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2"/>
              <p:cNvSpPr/>
              <p:nvPr/>
            </p:nvSpPr>
            <p:spPr>
              <a:xfrm>
                <a:off x="316725" y="187225"/>
                <a:ext cx="256800" cy="256800"/>
              </a:xfrm>
              <a:prstGeom prst="donut">
                <a:avLst>
                  <a:gd fmla="val 24249" name="adj"/>
                </a:avLst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2"/>
              <p:cNvSpPr/>
              <p:nvPr/>
            </p:nvSpPr>
            <p:spPr>
              <a:xfrm>
                <a:off x="1748600" y="562825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2"/>
              <p:cNvSpPr/>
              <p:nvPr/>
            </p:nvSpPr>
            <p:spPr>
              <a:xfrm>
                <a:off x="3796775" y="352825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2"/>
              <p:cNvSpPr/>
              <p:nvPr/>
            </p:nvSpPr>
            <p:spPr>
              <a:xfrm>
                <a:off x="1561150" y="2073450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2"/>
              <p:cNvSpPr/>
              <p:nvPr/>
            </p:nvSpPr>
            <p:spPr>
              <a:xfrm>
                <a:off x="2874300" y="1441075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2"/>
              <p:cNvSpPr/>
              <p:nvPr/>
            </p:nvSpPr>
            <p:spPr>
              <a:xfrm>
                <a:off x="3456625" y="1788675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2"/>
              <p:cNvSpPr/>
              <p:nvPr/>
            </p:nvSpPr>
            <p:spPr>
              <a:xfrm>
                <a:off x="4486200" y="1379438"/>
                <a:ext cx="296700" cy="296700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22"/>
              <p:cNvSpPr/>
              <p:nvPr/>
            </p:nvSpPr>
            <p:spPr>
              <a:xfrm>
                <a:off x="5491750" y="820700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2"/>
              <p:cNvSpPr/>
              <p:nvPr/>
            </p:nvSpPr>
            <p:spPr>
              <a:xfrm>
                <a:off x="6523725" y="1109513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2"/>
              <p:cNvSpPr/>
              <p:nvPr/>
            </p:nvSpPr>
            <p:spPr>
              <a:xfrm>
                <a:off x="1748588" y="3915700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2"/>
              <p:cNvSpPr/>
              <p:nvPr/>
            </p:nvSpPr>
            <p:spPr>
              <a:xfrm>
                <a:off x="550463" y="3400925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2"/>
              <p:cNvSpPr/>
              <p:nvPr/>
            </p:nvSpPr>
            <p:spPr>
              <a:xfrm rot="2700000">
                <a:off x="4386320" y="3492096"/>
                <a:ext cx="296561" cy="296561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2"/>
              <p:cNvSpPr/>
              <p:nvPr/>
            </p:nvSpPr>
            <p:spPr>
              <a:xfrm>
                <a:off x="4324888" y="1973000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2"/>
              <p:cNvSpPr/>
              <p:nvPr/>
            </p:nvSpPr>
            <p:spPr>
              <a:xfrm>
                <a:off x="5159938" y="3596275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22"/>
              <p:cNvSpPr/>
              <p:nvPr/>
            </p:nvSpPr>
            <p:spPr>
              <a:xfrm>
                <a:off x="3544813" y="3638900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22"/>
              <p:cNvSpPr/>
              <p:nvPr/>
            </p:nvSpPr>
            <p:spPr>
              <a:xfrm>
                <a:off x="2625313" y="2788650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2"/>
              <p:cNvSpPr/>
              <p:nvPr/>
            </p:nvSpPr>
            <p:spPr>
              <a:xfrm>
                <a:off x="5724363" y="2283225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2"/>
              <p:cNvSpPr/>
              <p:nvPr/>
            </p:nvSpPr>
            <p:spPr>
              <a:xfrm>
                <a:off x="6353913" y="2195025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2"/>
              <p:cNvSpPr/>
              <p:nvPr/>
            </p:nvSpPr>
            <p:spPr>
              <a:xfrm>
                <a:off x="2962488" y="4387900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2"/>
              <p:cNvSpPr/>
              <p:nvPr/>
            </p:nvSpPr>
            <p:spPr>
              <a:xfrm>
                <a:off x="6855338" y="2887650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22"/>
              <p:cNvSpPr/>
              <p:nvPr/>
            </p:nvSpPr>
            <p:spPr>
              <a:xfrm rot="2700000">
                <a:off x="8491970" y="922321"/>
                <a:ext cx="296561" cy="296561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2"/>
              <p:cNvSpPr/>
              <p:nvPr/>
            </p:nvSpPr>
            <p:spPr>
              <a:xfrm>
                <a:off x="8243225" y="2142900"/>
                <a:ext cx="256800" cy="256800"/>
              </a:xfrm>
              <a:prstGeom prst="donut">
                <a:avLst>
                  <a:gd fmla="val 24249" name="adj"/>
                </a:avLst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22"/>
              <p:cNvSpPr/>
              <p:nvPr/>
            </p:nvSpPr>
            <p:spPr>
              <a:xfrm>
                <a:off x="8090825" y="922250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22"/>
              <p:cNvSpPr/>
              <p:nvPr/>
            </p:nvSpPr>
            <p:spPr>
              <a:xfrm>
                <a:off x="7320750" y="1173650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2"/>
              <p:cNvSpPr/>
              <p:nvPr/>
            </p:nvSpPr>
            <p:spPr>
              <a:xfrm>
                <a:off x="8243213" y="4347750"/>
                <a:ext cx="296700" cy="296700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2"/>
              <p:cNvSpPr/>
              <p:nvPr/>
            </p:nvSpPr>
            <p:spPr>
              <a:xfrm>
                <a:off x="7604538" y="4195300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22"/>
              <p:cNvSpPr/>
              <p:nvPr/>
            </p:nvSpPr>
            <p:spPr>
              <a:xfrm>
                <a:off x="5400850" y="4195300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2"/>
              <p:cNvSpPr/>
              <p:nvPr/>
            </p:nvSpPr>
            <p:spPr>
              <a:xfrm>
                <a:off x="922225" y="4692750"/>
                <a:ext cx="296700" cy="296700"/>
              </a:xfrm>
              <a:prstGeom prst="mathPlus">
                <a:avLst>
                  <a:gd fmla="val 23520" name="adj1"/>
                </a:avLst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2"/>
              <p:cNvSpPr/>
              <p:nvPr/>
            </p:nvSpPr>
            <p:spPr>
              <a:xfrm>
                <a:off x="5491738" y="99025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2"/>
              <p:cNvSpPr/>
              <p:nvPr/>
            </p:nvSpPr>
            <p:spPr>
              <a:xfrm>
                <a:off x="6523713" y="4832900"/>
                <a:ext cx="88200" cy="88200"/>
              </a:xfrm>
              <a:prstGeom prst="ellipse">
                <a:avLst/>
              </a:prstGeom>
              <a:solidFill>
                <a:srgbClr val="FFFFFF">
                  <a:alpha val="28235"/>
                </a:srgbClr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cap="none" i="0" strike="noStrike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5">
    <p:bg>
      <p:bgPr>
        <a:solidFill>
          <a:schemeClr val="lt2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 txBox="1"/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2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5" name="Google Shape;235;p24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561875" y="10727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561875" y="12703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561875" y="47219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24"/>
          <p:cNvSpPr txBox="1"/>
          <p:nvPr>
            <p:ph idx="1" type="subTitle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58" name="Google Shape;258;p24"/>
          <p:cNvSpPr txBox="1"/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numCol="1" rIns="0" spcFirstLastPara="1" tIns="0" wrap="square">
            <a:no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59" name="Google Shape;259;p24"/>
          <p:cNvSpPr txBox="1"/>
          <p:nvPr>
            <p:ph idx="2" type="title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numCol="1" rIns="0" spcFirstLastPara="1" tIns="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260" name="Google Shape;260;p24"/>
          <p:cNvGrpSpPr/>
          <p:nvPr/>
        </p:nvGrpSpPr>
        <p:grpSpPr>
          <a:xfrm flipH="1" rot="-697126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261" name="Google Shape;261;p24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74" name="Google Shape;274;p25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5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5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93" name="Google Shape;293;p25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id="294" name="Google Shape;294;p25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5"/>
          <p:cNvSpPr txBox="1"/>
          <p:nvPr>
            <p:ph hasCustomPrompt="1" type="title"/>
          </p:nvPr>
        </p:nvSpPr>
        <p:spPr>
          <a:xfrm>
            <a:off x="1768200" y="1629238"/>
            <a:ext cx="5607600" cy="13611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numCol="1" rIns="0" spcFirstLastPara="1" tIns="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6" name="Google Shape;296;p25"/>
          <p:cNvSpPr txBox="1"/>
          <p:nvPr>
            <p:ph idx="1" type="body"/>
          </p:nvPr>
        </p:nvSpPr>
        <p:spPr>
          <a:xfrm>
            <a:off x="2710050" y="2850942"/>
            <a:ext cx="3723900" cy="6633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ctr"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algn="ctr" indent="-3302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algn="ctr" indent="-3302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algn="ctr" indent="-3302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algn="ctr" indent="-3302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algn="ctr" indent="-3302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algn="ctr" indent="-3302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algn="ctr" indent="-3302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algn="ctr" indent="-3302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1">
  <p:cSld name="TITLE_ONLY_1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2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99" name="Google Shape;299;p26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8" name="Google Shape;318;p2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id="319" name="Google Shape;319;p26"/>
          <p:cNvSpPr txBox="1"/>
          <p:nvPr>
            <p:ph type="title"/>
          </p:nvPr>
        </p:nvSpPr>
        <p:spPr>
          <a:xfrm>
            <a:off x="720000" y="540000"/>
            <a:ext cx="7704000" cy="4068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2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22" name="Google Shape;322;p27"/>
            <p:cNvSpPr/>
            <p:nvPr/>
          </p:nvSpPr>
          <p:spPr>
            <a:xfrm>
              <a:off x="238125" y="854700"/>
              <a:ext cx="7142500" cy="4015650"/>
            </a:xfrm>
            <a:custGeom>
              <a:rect b="b" l="l" r="r" t="t"/>
              <a:pathLst>
                <a:path extrusionOk="0" h="160626" w="28570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561875" y="2486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561875" y="26946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561875" y="28923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561875" y="31000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561875" y="1675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561875" y="18837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561875" y="20813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561875" y="22890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561875" y="14780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561875" y="4108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561875" y="431660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561875" y="45142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561875" y="3297650"/>
              <a:ext cx="6818750" cy="0"/>
            </a:xfrm>
            <a:custGeom>
              <a:rect b="b" l="l" r="r" t="t"/>
              <a:pathLst>
                <a:path extrusionOk="0" fill="none" h="120000" w="27275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561875" y="350562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561875" y="3703275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561875" y="3910950"/>
              <a:ext cx="6818750" cy="25"/>
            </a:xfrm>
            <a:custGeom>
              <a:rect b="b" l="l" r="r" t="t"/>
              <a:pathLst>
                <a:path extrusionOk="0" fill="none" h="1" w="27275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cap="flat" cmpd="sng" w="10975">
              <a:solidFill>
                <a:srgbClr val="D9D9D9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514825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563750" y="859725"/>
              <a:ext cx="25" cy="4005275"/>
            </a:xfrm>
            <a:custGeom>
              <a:rect b="b" l="l" r="r" t="t"/>
              <a:pathLst>
                <a:path extrusionOk="0" fill="none" h="160211" w="1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cap="flat" cmpd="sng" w="9525">
              <a:solidFill>
                <a:srgbClr val="6D9EEB"/>
              </a:solidFill>
              <a:prstDash val="solid"/>
              <a:miter lim="12548"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41" name="Google Shape;341;p27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type="none" w="sm"/>
            <a:tailEnd len="sm" type="none" w="sm"/>
          </a:ln>
        </p:spPr>
      </p:cxnSp>
      <p:sp>
        <p:nvSpPr>
          <p:cNvPr id="342" name="Google Shape;342;p27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7"/>
          <p:cNvSpPr txBox="1"/>
          <p:nvPr>
            <p:ph type="title"/>
          </p:nvPr>
        </p:nvSpPr>
        <p:spPr>
          <a:xfrm>
            <a:off x="720000" y="1484450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numCol="1" rIns="0" spcFirstLastPara="1" tIns="0" wrap="square">
            <a:noAutofit/>
          </a:bodyPr>
          <a:lstStyle>
            <a:lvl1pPr algn="l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algn="l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algn="l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algn="l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algn="l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algn="l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algn="l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algn="l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algn="l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4" name="Google Shape;344;p27"/>
          <p:cNvSpPr txBox="1"/>
          <p:nvPr>
            <p:ph idx="1" type="subTitle"/>
          </p:nvPr>
        </p:nvSpPr>
        <p:spPr>
          <a:xfrm rot="684086">
            <a:off x="5795182" y="1704721"/>
            <a:ext cx="1878775" cy="1788169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3.xml" Type="http://schemas.openxmlformats.org/officeDocument/2006/relationships/theme"/></Relationships>
</file>

<file path=ppt/slideMasters/_rels/slideMaster2.xml.rels><?xml version="1.0" encoding="UTF-8" standalone="yes"?><Relationships xmlns="http://schemas.openxmlformats.org/package/2006/relationships"><Relationship Id="rId12" Target="../slideLayouts/slideLayout22.xml" Type="http://schemas.openxmlformats.org/officeDocument/2006/relationships/slideLayout"/><Relationship Id="rId11" Target="../slideLayouts/slideLayout21.xml" Type="http://schemas.openxmlformats.org/officeDocument/2006/relationships/slideLayout"/><Relationship Id="rId10" Target="../slideLayouts/slideLayout20.xml" Type="http://schemas.openxmlformats.org/officeDocument/2006/relationships/slideLayout"/><Relationship Id="rId9" Target="../slideLayouts/slideLayout19.xml" Type="http://schemas.openxmlformats.org/officeDocument/2006/relationships/slideLayout"/><Relationship Id="rId8" Target="../slideLayouts/slideLayout18.xml" Type="http://schemas.openxmlformats.org/officeDocument/2006/relationships/slideLayout"/><Relationship Id="rId7" Target="../slideLayouts/slideLayout17.xml" Type="http://schemas.openxmlformats.org/officeDocument/2006/relationships/slideLayout"/><Relationship Id="rId6" Target="../slideLayouts/slideLayout16.xml" Type="http://schemas.openxmlformats.org/officeDocument/2006/relationships/slideLayout"/><Relationship Id="rId5" Target="../slideLayouts/slideLayout15.xml" Type="http://schemas.openxmlformats.org/officeDocument/2006/relationships/slideLayout"/><Relationship Id="rId4" Target="../slideLayouts/slideLayout14.xml" Type="http://schemas.openxmlformats.org/officeDocument/2006/relationships/slideLayout"/><Relationship Id="rId3" Target="../slideLayouts/slideLayout13.xml" Type="http://schemas.openxmlformats.org/officeDocument/2006/relationships/slideLayout"/><Relationship Id="rId2" Target="../slideLayouts/slideLayout12.xml" Type="http://schemas.openxmlformats.org/officeDocument/2006/relationships/slideLayout"/><Relationship Id="rId1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no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b="1" cap="none" i="0" strike="noStrike" sz="30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cap="none" i="0" strike="noStrike" sz="28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cap="none" i="0" strike="noStrike" sz="28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cap="none" i="0" strike="noStrike" sz="28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cap="none" i="0" strike="noStrike" sz="28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cap="none" i="0" strike="noStrike" sz="28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cap="none" i="0" strike="noStrike" sz="28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cap="none" i="0" strike="noStrike" sz="28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b="1" cap="none" i="0" strike="noStrike" sz="28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3302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cap="none" i="0" strike="noStrike" sz="1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indent="-330200" lvl="1" marL="914400" marR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cap="none" i="0" strike="noStrike" sz="1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indent="-330200" lvl="2" marL="1371600" marR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cap="none" i="0" strike="noStrike" sz="1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indent="-330200" lvl="3" marL="1828800" marR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cap="none" i="0" strike="noStrike" sz="1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indent="-330200" lvl="4" marL="2286000" marR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cap="none" i="0" strike="noStrike" sz="1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indent="-330200" lvl="5" marL="2743200" marR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cap="none" i="0" strike="noStrike" sz="1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indent="-330200" lvl="6" marL="3200400" marR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cap="none" i="0" strike="noStrike" sz="1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indent="-330200" lvl="7" marL="3657600" marR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cap="none" i="0" strike="noStrike" sz="1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indent="-330200" lvl="8" marL="4114800" marR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b="0" cap="none" i="0" strike="noStrike" sz="1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cap="none" i="0" strike="noStrike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0" name="Google Shape;350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rmAutofit/>
          </a:bodyPr>
          <a:lstStyle>
            <a:lvl1pPr algn="l" indent="-3429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cap="none" i="0" strike="noStrike" sz="1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indent="-317500" lvl="1" marL="9144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cap="none" i="0" strike="noStrike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indent="-317500" lvl="2" marL="13716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cap="none" i="0" strike="noStrike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indent="-317500" lvl="3" marL="18288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cap="none" i="0" strike="noStrike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indent="-317500" lvl="4" marL="22860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cap="none" i="0" strike="noStrike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indent="-317500" lvl="5" marL="2743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cap="none" i="0" strike="noStrike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indent="-317500" lvl="6" marL="32004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cap="none" i="0" strike="noStrike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indent="-317500" lvl="7" marL="36576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cap="none" i="0" strike="noStrike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indent="-317500" lvl="8" marL="41148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cap="none" i="0" strike="noStrike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rmAutofit/>
          </a:bodyPr>
          <a:lstStyle>
            <a:lvl1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r" indent="0" lvl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cap="none" i="0" strike="noStrike" sz="100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altLang="es"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2.jp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3" Target="../media/image3.jp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2" Target="../notesSlides/notesSlide12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2" Target="../notesSlides/notesSlide13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2" Target="../notesSlides/notesSlide1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3" Target="../media/image8.pn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2" Target="../notesSlides/notesSlide16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3" Target="../media/image26.pn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2" Target="../notesSlides/notesSlide18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2" Target="../notesSlides/notesSlide19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2" Target="../notesSlides/notesSlide2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2" Target="../notesSlides/notesSlide2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2" Target="../notesSlides/notesSlide2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3.xml.rels><?xml version="1.0" encoding="UTF-8" standalone="yes"?><Relationships xmlns="http://schemas.openxmlformats.org/package/2006/relationships"><Relationship Id="rId3" Target="../media/image12.jp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4.xml.rels><?xml version="1.0" encoding="UTF-8" standalone="yes"?><Relationships xmlns="http://schemas.openxmlformats.org/package/2006/relationships"><Relationship Id="rId3" Target="../media/image12.jpg" Type="http://schemas.openxmlformats.org/officeDocument/2006/relationships/image"/><Relationship Id="rId2" Target="../notesSlides/notesSlide2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5.xml.rels><?xml version="1.0" encoding="UTF-8" standalone="yes"?><Relationships xmlns="http://schemas.openxmlformats.org/package/2006/relationships"><Relationship Id="rId3" Target="../media/image3.jpg" Type="http://schemas.openxmlformats.org/officeDocument/2006/relationships/image"/><Relationship Id="rId2" Target="../notesSlides/notesSlide25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26.xml.rels><?xml version="1.0" encoding="UTF-8" standalone="yes"?><Relationships xmlns="http://schemas.openxmlformats.org/package/2006/relationships"><Relationship Id="rId2" Target="../notesSlides/notesSlide26.xml" Type="http://schemas.openxmlformats.org/officeDocument/2006/relationships/notesSlide"/><Relationship Id="rId1" Target="../slideLayouts/slideLayout8.xml" Type="http://schemas.openxmlformats.org/officeDocument/2006/relationships/slideLayout"/></Relationships>
</file>

<file path=ppt/slides/_rels/slide27.xml.rels><?xml version="1.0" encoding="UTF-8" standalone="yes"?><Relationships xmlns="http://schemas.openxmlformats.org/package/2006/relationships"><Relationship Id="rId2" Target="../notesSlides/notesSlide27.xml" Type="http://schemas.openxmlformats.org/officeDocument/2006/relationships/notesSlide"/><Relationship Id="rId1" Target="../slideLayouts/slideLayout9.xml" Type="http://schemas.openxmlformats.org/officeDocument/2006/relationships/slideLayout"/></Relationships>
</file>

<file path=ppt/slides/_rels/slide28.xml.rels><?xml version="1.0" encoding="UTF-8" standalone="yes"?><Relationships xmlns="http://schemas.openxmlformats.org/package/2006/relationships"><Relationship Id="rId3" Target="../media/image25.jpg" Type="http://schemas.openxmlformats.org/officeDocument/2006/relationships/image"/><Relationship Id="rId2" Target="../notesSlides/notesSlide28.xml" Type="http://schemas.openxmlformats.org/officeDocument/2006/relationships/notesSlide"/><Relationship Id="rId1" Target="../slideLayouts/slideLayout9.xml" Type="http://schemas.openxmlformats.org/officeDocument/2006/relationships/slideLayout"/></Relationships>
</file>

<file path=ppt/slides/_rels/slide29.xml.rels><?xml version="1.0" encoding="UTF-8" standalone="yes"?><Relationships xmlns="http://schemas.openxmlformats.org/package/2006/relationships"><Relationship Id="rId3" Target="../media/image18.jpg" Type="http://schemas.openxmlformats.org/officeDocument/2006/relationships/image"/><Relationship Id="rId2" Target="../notesSlides/notesSlide29.xml" Type="http://schemas.openxmlformats.org/officeDocument/2006/relationships/notesSlide"/><Relationship Id="rId1" Target="../slideLayouts/slideLayout8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notesSlides/notesSlide3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30.xml.rels><?xml version="1.0" encoding="UTF-8" standalone="yes"?><Relationships xmlns="http://schemas.openxmlformats.org/package/2006/relationships"><Relationship Id="rId3" Target="../media/image16.jpg" Type="http://schemas.openxmlformats.org/officeDocument/2006/relationships/image"/><Relationship Id="rId2" Target="../notesSlides/notesSlide30.xml" Type="http://schemas.openxmlformats.org/officeDocument/2006/relationships/notesSlide"/><Relationship Id="rId1" Target="../slideLayouts/slideLayout9.xml" Type="http://schemas.openxmlformats.org/officeDocument/2006/relationships/slideLayout"/></Relationships>
</file>

<file path=ppt/slides/_rels/slide31.xml.rels><?xml version="1.0" encoding="UTF-8" standalone="yes"?><Relationships xmlns="http://schemas.openxmlformats.org/package/2006/relationships"><Relationship Id="rId3" Target="../media/image17.png" Type="http://schemas.openxmlformats.org/officeDocument/2006/relationships/image"/><Relationship Id="rId2" Target="../notesSlides/notesSlide31.xml" Type="http://schemas.openxmlformats.org/officeDocument/2006/relationships/notesSlide"/><Relationship Id="rId1" Target="../slideLayouts/slideLayout9.xml" Type="http://schemas.openxmlformats.org/officeDocument/2006/relationships/slideLayout"/></Relationships>
</file>

<file path=ppt/slides/_rels/slide32.xml.rels><?xml version="1.0" encoding="UTF-8" standalone="yes"?><Relationships xmlns="http://schemas.openxmlformats.org/package/2006/relationships"><Relationship Id="rId3" Target="../media/image24.jpg" Type="http://schemas.openxmlformats.org/officeDocument/2006/relationships/image"/><Relationship Id="rId2" Target="../notesSlides/notesSlide32.xml" Type="http://schemas.openxmlformats.org/officeDocument/2006/relationships/notesSlide"/><Relationship Id="rId1" Target="../slideLayouts/slideLayout9.xml" Type="http://schemas.openxmlformats.org/officeDocument/2006/relationships/slideLayout"/></Relationships>
</file>

<file path=ppt/slides/_rels/slide33.xml.rels><?xml version="1.0" encoding="UTF-8" standalone="yes"?><Relationships xmlns="http://schemas.openxmlformats.org/package/2006/relationships"><Relationship Id="rId3" Target="../media/image23.png" Type="http://schemas.openxmlformats.org/officeDocument/2006/relationships/image"/><Relationship Id="rId2" Target="../notesSlides/notesSlide33.xml" Type="http://schemas.openxmlformats.org/officeDocument/2006/relationships/notesSlide"/><Relationship Id="rId1" Target="../slideLayouts/slideLayout9.xml" Type="http://schemas.openxmlformats.org/officeDocument/2006/relationships/slideLayout"/></Relationships>
</file>

<file path=ppt/slides/_rels/slide34.xml.rels><?xml version="1.0" encoding="UTF-8" standalone="yes"?><Relationships xmlns="http://schemas.openxmlformats.org/package/2006/relationships"><Relationship Id="rId3" Target="../media/image20.png" Type="http://schemas.openxmlformats.org/officeDocument/2006/relationships/image"/><Relationship Id="rId2" Target="../notesSlides/notesSlide34.xml" Type="http://schemas.openxmlformats.org/officeDocument/2006/relationships/notesSlide"/><Relationship Id="rId1" Target="../slideLayouts/slideLayout9.xml" Type="http://schemas.openxmlformats.org/officeDocument/2006/relationships/slideLayout"/></Relationships>
</file>

<file path=ppt/slides/_rels/slide35.xml.rels><?xml version="1.0" encoding="UTF-8" standalone="yes"?><Relationships xmlns="http://schemas.openxmlformats.org/package/2006/relationships"><Relationship Id="rId3" Target="../media/image28.png" Type="http://schemas.openxmlformats.org/officeDocument/2006/relationships/image"/><Relationship Id="rId2" Target="../notesSlides/notesSlide35.xml" Type="http://schemas.openxmlformats.org/officeDocument/2006/relationships/notesSlide"/><Relationship Id="rId1" Target="../slideLayouts/slideLayout9.xml" Type="http://schemas.openxmlformats.org/officeDocument/2006/relationships/slideLayout"/></Relationships>
</file>

<file path=ppt/slides/_rels/slide36.xml.rels><?xml version="1.0" encoding="UTF-8" standalone="yes"?><Relationships xmlns="http://schemas.openxmlformats.org/package/2006/relationships"><Relationship Id="rId3" Target="../media/image22.png" Type="http://schemas.openxmlformats.org/officeDocument/2006/relationships/image"/><Relationship Id="rId2" Target="../notesSlides/notesSlide36.xml" Type="http://schemas.openxmlformats.org/officeDocument/2006/relationships/notesSlide"/><Relationship Id="rId1" Target="../slideLayouts/slideLayout9.xml" Type="http://schemas.openxmlformats.org/officeDocument/2006/relationships/slideLayout"/></Relationships>
</file>

<file path=ppt/slides/_rels/slide37.xml.rels><?xml version="1.0" encoding="UTF-8" standalone="yes"?><Relationships xmlns="http://schemas.openxmlformats.org/package/2006/relationships"><Relationship Id="rId3" Target="../media/image29.png" Type="http://schemas.openxmlformats.org/officeDocument/2006/relationships/image"/><Relationship Id="rId2" Target="../notesSlides/notesSlide37.xml" Type="http://schemas.openxmlformats.org/officeDocument/2006/relationships/notesSlide"/><Relationship Id="rId1" Target="../slideLayouts/slideLayout9.xml" Type="http://schemas.openxmlformats.org/officeDocument/2006/relationships/slideLayout"/></Relationships>
</file>

<file path=ppt/slides/_rels/slide38.xml.rels><?xml version="1.0" encoding="UTF-8" standalone="yes"?><Relationships xmlns="http://schemas.openxmlformats.org/package/2006/relationships"><Relationship Id="rId3" Target="../media/image27.png" Type="http://schemas.openxmlformats.org/officeDocument/2006/relationships/image"/><Relationship Id="rId2" Target="../notesSlides/notesSlide38.xml" Type="http://schemas.openxmlformats.org/officeDocument/2006/relationships/notesSlide"/><Relationship Id="rId1" Target="../slideLayouts/slideLayout9.xml" Type="http://schemas.openxmlformats.org/officeDocument/2006/relationships/slideLayout"/></Relationships>
</file>

<file path=ppt/slides/_rels/slide39.xml.rels><?xml version="1.0" encoding="UTF-8" standalone="yes"?><Relationships xmlns="http://schemas.openxmlformats.org/package/2006/relationships"><Relationship Id="rId2" Target="../notesSlides/notesSlide39.xml" Type="http://schemas.openxmlformats.org/officeDocument/2006/relationships/notesSlide"/><Relationship Id="rId1" Target="../slideLayouts/slideLayout9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3" Target="../media/image19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40.xml.rels><?xml version="1.0" encoding="UTF-8" standalone="yes"?><Relationships xmlns="http://schemas.openxmlformats.org/package/2006/relationships"><Relationship Id="rId3" Target="../media/image3.jpg" Type="http://schemas.openxmlformats.org/officeDocument/2006/relationships/image"/><Relationship Id="rId2" Target="../notesSlides/notesSlide40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notesSlides/notesSlide5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10" Target="../media/image10.jpg" Type="http://schemas.openxmlformats.org/officeDocument/2006/relationships/image"/><Relationship Id="rId9" Target="../media/image6.jpg" Type="http://schemas.openxmlformats.org/officeDocument/2006/relationships/image"/><Relationship Id="rId8" Target="../media/image9.jpg" Type="http://schemas.openxmlformats.org/officeDocument/2006/relationships/image"/><Relationship Id="rId7" Target="../media/image4.jpg" Type="http://schemas.openxmlformats.org/officeDocument/2006/relationships/image"/><Relationship Id="rId6" Target="../media/image15.png" Type="http://schemas.openxmlformats.org/officeDocument/2006/relationships/image"/><Relationship Id="rId5" Target="../media/image1.png" Type="http://schemas.openxmlformats.org/officeDocument/2006/relationships/image"/><Relationship Id="rId4" Target="../media/image7.png" Type="http://schemas.openxmlformats.org/officeDocument/2006/relationships/image"/><Relationship Id="rId3" Target="../media/image11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notesSlides/notesSlide7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3" Target="../media/image13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2" Target="../notesSlides/notesSlide9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"/>
          <p:cNvSpPr txBox="1"/>
          <p:nvPr>
            <p:ph type="ctrTitle"/>
          </p:nvPr>
        </p:nvSpPr>
        <p:spPr>
          <a:xfrm>
            <a:off x="2351850" y="1335976"/>
            <a:ext cx="4440300" cy="14478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numCol="1" rIns="0" spcFirstLastPara="1" tIns="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altLang="es" lang="es" sz="4800"/>
              <a:t>Detectives de Variables y </a:t>
            </a:r>
            <a:br>
              <a:rPr altLang="es" lang="es" sz="4800"/>
            </a:br>
            <a:r>
              <a:rPr altLang="es" lang="es" sz="4800"/>
              <a:t>Atributos</a:t>
            </a:r>
            <a:endParaRPr sz="4800"/>
          </a:p>
        </p:txBody>
      </p:sp>
      <p:sp>
        <p:nvSpPr>
          <p:cNvPr id="398" name="Google Shape;398;p1"/>
          <p:cNvSpPr txBox="1"/>
          <p:nvPr>
            <p:ph idx="1" type="subTitle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altLang="es" lang="es"/>
              <a:t>Desarrollo del Pensamiento </a:t>
            </a:r>
            <a:endParaRPr/>
          </a:p>
        </p:txBody>
      </p:sp>
      <p:cxnSp>
        <p:nvCxnSpPr>
          <p:cNvPr id="399" name="Google Shape;399;p1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</p:cxnSp>
      <p:cxnSp>
        <p:nvCxnSpPr>
          <p:cNvPr id="400" name="Google Shape;400;p1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</p:cxnSp>
      <p:grpSp>
        <p:nvGrpSpPr>
          <p:cNvPr id="401" name="Google Shape;401;p1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402" name="Google Shape;402;p1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1" name="Google Shape;411;p1"/>
          <p:cNvSpPr/>
          <p:nvPr/>
        </p:nvSpPr>
        <p:spPr>
          <a:xfrm rot="489382">
            <a:off x="6587619" y="458135"/>
            <a:ext cx="932338" cy="512411"/>
          </a:xfrm>
          <a:custGeom>
            <a:rect b="b" l="l" r="r" t="t"/>
            <a:pathLst>
              <a:path extrusionOk="0" h="9768" w="17773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2" name="Google Shape;412;p1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413" name="Google Shape;413;p1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accent6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0"/>
          <p:cNvSpPr txBox="1"/>
          <p:nvPr>
            <p:ph idx="12" type="sldNum"/>
          </p:nvPr>
        </p:nvSpPr>
        <p:spPr>
          <a:xfrm>
            <a:off x="8364300" y="4363800"/>
            <a:ext cx="779700" cy="7797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numCol="1" rIns="0" spcFirstLastPara="1" tIns="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altLang="es" lang="es"/>
              <a:t>‹#›</a:t>
            </a:fld>
            <a:endParaRPr/>
          </a:p>
        </p:txBody>
      </p:sp>
      <p:sp>
        <p:nvSpPr>
          <p:cNvPr id="563" name="Google Shape;563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008EA7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eoria del color en los niños de primaria" id="564" name="Google Shape;5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4413" y="0"/>
            <a:ext cx="457358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11"/>
          <p:cNvGrpSpPr/>
          <p:nvPr/>
        </p:nvGrpSpPr>
        <p:grpSpPr>
          <a:xfrm>
            <a:off x="3476925" y="1940288"/>
            <a:ext cx="2190131" cy="176025"/>
            <a:chOff x="4345425" y="2175475"/>
            <a:chExt cx="800750" cy="176025"/>
          </a:xfrm>
        </p:grpSpPr>
        <p:sp>
          <p:nvSpPr>
            <p:cNvPr id="570" name="Google Shape;570;p1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2" name="Google Shape;572;p11"/>
          <p:cNvGrpSpPr/>
          <p:nvPr/>
        </p:nvGrpSpPr>
        <p:grpSpPr>
          <a:xfrm>
            <a:off x="3733250" y="2407525"/>
            <a:ext cx="1677491" cy="176025"/>
            <a:chOff x="4345425" y="2175475"/>
            <a:chExt cx="800750" cy="176025"/>
          </a:xfrm>
        </p:grpSpPr>
        <p:sp>
          <p:nvSpPr>
            <p:cNvPr id="573" name="Google Shape;573;p1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5" name="Google Shape;575;p11"/>
          <p:cNvGrpSpPr/>
          <p:nvPr/>
        </p:nvGrpSpPr>
        <p:grpSpPr>
          <a:xfrm rot="140656">
            <a:off x="3657768" y="2861848"/>
            <a:ext cx="1828441" cy="176031"/>
            <a:chOff x="4345425" y="2175475"/>
            <a:chExt cx="800750" cy="176025"/>
          </a:xfrm>
        </p:grpSpPr>
        <p:sp>
          <p:nvSpPr>
            <p:cNvPr id="576" name="Google Shape;576;p1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8" name="Google Shape;578;p11"/>
          <p:cNvGrpSpPr/>
          <p:nvPr/>
        </p:nvGrpSpPr>
        <p:grpSpPr>
          <a:xfrm rot="140725">
            <a:off x="3947857" y="3353395"/>
            <a:ext cx="1234670" cy="176031"/>
            <a:chOff x="4345425" y="2175475"/>
            <a:chExt cx="800750" cy="176025"/>
          </a:xfrm>
        </p:grpSpPr>
        <p:sp>
          <p:nvSpPr>
            <p:cNvPr id="579" name="Google Shape;579;p11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1" name="Google Shape;581;p11"/>
          <p:cNvSpPr txBox="1"/>
          <p:nvPr>
            <p:ph type="title"/>
          </p:nvPr>
        </p:nvSpPr>
        <p:spPr>
          <a:xfrm>
            <a:off x="2777455" y="2018425"/>
            <a:ext cx="3520965" cy="2301766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altLang="es" lang="es"/>
              <a:t>A ESTAS CARACTERÍSTICAS LAS LLAMAMOS…</a:t>
            </a:r>
            <a:endParaRPr/>
          </a:p>
        </p:txBody>
      </p:sp>
      <p:sp>
        <p:nvSpPr>
          <p:cNvPr id="582" name="Google Shape;582;p11"/>
          <p:cNvSpPr/>
          <p:nvPr/>
        </p:nvSpPr>
        <p:spPr>
          <a:xfrm>
            <a:off x="7335175" y="3492600"/>
            <a:ext cx="1030054" cy="1376819"/>
          </a:xfrm>
          <a:custGeom>
            <a:rect b="b" l="l" r="r" t="t"/>
            <a:pathLst>
              <a:path extrusionOk="0" h="27015" w="20211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1"/>
          <p:cNvSpPr/>
          <p:nvPr/>
        </p:nvSpPr>
        <p:spPr>
          <a:xfrm rot="9797852">
            <a:off x="544930" y="949988"/>
            <a:ext cx="1030058" cy="1376825"/>
          </a:xfrm>
          <a:custGeom>
            <a:rect b="b" l="l" r="r" t="t"/>
            <a:pathLst>
              <a:path extrusionOk="0" h="27015" w="20211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2"/>
          <p:cNvSpPr txBox="1"/>
          <p:nvPr>
            <p:ph type="title"/>
          </p:nvPr>
        </p:nvSpPr>
        <p:spPr>
          <a:xfrm>
            <a:off x="1285200" y="1249875"/>
            <a:ext cx="6953100" cy="2665500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numCol="1" rIns="0" spcFirstLastPara="1" tIns="0" wrap="square">
            <a:noAutofit/>
          </a:bodyPr>
          <a:lstStyle/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altLang="es" lang="es" sz="9000">
                <a:solidFill>
                  <a:srgbClr val="7030A0"/>
                </a:solidFill>
                <a:latin typeface="Impact"/>
                <a:ea typeface="Impact"/>
                <a:cs typeface="Impact"/>
                <a:sym typeface="Impact"/>
              </a:rPr>
              <a:t>ATRIBUTOS </a:t>
            </a:r>
            <a:endParaRPr sz="9000">
              <a:solidFill>
                <a:srgbClr val="7030A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589" name="Google Shape;589;p12"/>
          <p:cNvGrpSpPr/>
          <p:nvPr/>
        </p:nvGrpSpPr>
        <p:grpSpPr>
          <a:xfrm flipH="1" rot="372491">
            <a:off x="1097518" y="3478413"/>
            <a:ext cx="595061" cy="675849"/>
            <a:chOff x="5464100" y="4208075"/>
            <a:chExt cx="494625" cy="579650"/>
          </a:xfrm>
        </p:grpSpPr>
        <p:sp>
          <p:nvSpPr>
            <p:cNvPr id="590" name="Google Shape;590;p12"/>
            <p:cNvSpPr/>
            <p:nvPr/>
          </p:nvSpPr>
          <p:spPr>
            <a:xfrm>
              <a:off x="5594650" y="4504850"/>
              <a:ext cx="341250" cy="255800"/>
            </a:xfrm>
            <a:custGeom>
              <a:rect b="b" l="l" r="r" t="t"/>
              <a:pathLst>
                <a:path extrusionOk="0" h="10232" w="1365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2"/>
            <p:cNvSpPr/>
            <p:nvPr/>
          </p:nvSpPr>
          <p:spPr>
            <a:xfrm>
              <a:off x="5518750" y="4363750"/>
              <a:ext cx="340700" cy="255675"/>
            </a:xfrm>
            <a:custGeom>
              <a:rect b="b" l="l" r="r" t="t"/>
              <a:pathLst>
                <a:path extrusionOk="0" h="10227" w="13628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2"/>
            <p:cNvSpPr/>
            <p:nvPr/>
          </p:nvSpPr>
          <p:spPr>
            <a:xfrm>
              <a:off x="5475950" y="4235275"/>
              <a:ext cx="281925" cy="269375"/>
            </a:xfrm>
            <a:custGeom>
              <a:rect b="b" l="l" r="r" t="t"/>
              <a:pathLst>
                <a:path extrusionOk="0" h="10775" w="11277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2"/>
            <p:cNvSpPr/>
            <p:nvPr/>
          </p:nvSpPr>
          <p:spPr>
            <a:xfrm>
              <a:off x="5717000" y="4421125"/>
              <a:ext cx="42000" cy="94525"/>
            </a:xfrm>
            <a:custGeom>
              <a:rect b="b" l="l" r="r" t="t"/>
              <a:pathLst>
                <a:path extrusionOk="0" h="3781" w="168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2"/>
            <p:cNvSpPr/>
            <p:nvPr/>
          </p:nvSpPr>
          <p:spPr>
            <a:xfrm>
              <a:off x="5750000" y="4392700"/>
              <a:ext cx="46925" cy="98950"/>
            </a:xfrm>
            <a:custGeom>
              <a:rect b="b" l="l" r="r" t="t"/>
              <a:pathLst>
                <a:path extrusionOk="0" h="3958" w="1877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2"/>
            <p:cNvSpPr/>
            <p:nvPr/>
          </p:nvSpPr>
          <p:spPr>
            <a:xfrm>
              <a:off x="5795175" y="4403700"/>
              <a:ext cx="30450" cy="52625"/>
            </a:xfrm>
            <a:custGeom>
              <a:rect b="b" l="l" r="r" t="t"/>
              <a:pathLst>
                <a:path extrusionOk="0" h="2105" w="1218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2"/>
            <p:cNvSpPr/>
            <p:nvPr/>
          </p:nvSpPr>
          <p:spPr>
            <a:xfrm>
              <a:off x="5783525" y="4580275"/>
              <a:ext cx="38225" cy="81675"/>
            </a:xfrm>
            <a:custGeom>
              <a:rect b="b" l="l" r="r" t="t"/>
              <a:pathLst>
                <a:path extrusionOk="0" h="3267" w="1529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2"/>
            <p:cNvSpPr/>
            <p:nvPr/>
          </p:nvSpPr>
          <p:spPr>
            <a:xfrm>
              <a:off x="5824600" y="4544075"/>
              <a:ext cx="49675" cy="96575"/>
            </a:xfrm>
            <a:custGeom>
              <a:rect b="b" l="l" r="r" t="t"/>
              <a:pathLst>
                <a:path extrusionOk="0" h="3863" w="1987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2"/>
            <p:cNvSpPr/>
            <p:nvPr/>
          </p:nvSpPr>
          <p:spPr>
            <a:xfrm>
              <a:off x="5876375" y="4540750"/>
              <a:ext cx="23725" cy="54675"/>
            </a:xfrm>
            <a:custGeom>
              <a:rect b="b" l="l" r="r" t="t"/>
              <a:pathLst>
                <a:path extrusionOk="0" h="2187" w="949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2"/>
            <p:cNvSpPr/>
            <p:nvPr/>
          </p:nvSpPr>
          <p:spPr>
            <a:xfrm>
              <a:off x="5464100" y="4208075"/>
              <a:ext cx="334850" cy="317675"/>
            </a:xfrm>
            <a:custGeom>
              <a:rect b="b" l="l" r="r" t="t"/>
              <a:pathLst>
                <a:path extrusionOk="0" h="12707" w="13394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2"/>
            <p:cNvSpPr/>
            <p:nvPr/>
          </p:nvSpPr>
          <p:spPr>
            <a:xfrm>
              <a:off x="5495775" y="4342975"/>
              <a:ext cx="376800" cy="309500"/>
            </a:xfrm>
            <a:custGeom>
              <a:rect b="b" l="l" r="r" t="t"/>
              <a:pathLst>
                <a:path extrusionOk="0" h="12380" w="15072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2"/>
            <p:cNvSpPr/>
            <p:nvPr/>
          </p:nvSpPr>
          <p:spPr>
            <a:xfrm>
              <a:off x="5582050" y="4477650"/>
              <a:ext cx="376675" cy="310075"/>
            </a:xfrm>
            <a:custGeom>
              <a:rect b="b" l="l" r="r" t="t"/>
              <a:pathLst>
                <a:path extrusionOk="0" h="12403" w="15067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2" name="Google Shape;602;p12"/>
          <p:cNvGrpSpPr/>
          <p:nvPr/>
        </p:nvGrpSpPr>
        <p:grpSpPr>
          <a:xfrm rot="9456294">
            <a:off x="6849679" y="3273665"/>
            <a:ext cx="2306041" cy="512923"/>
            <a:chOff x="7051300" y="3461525"/>
            <a:chExt cx="2305988" cy="512912"/>
          </a:xfrm>
        </p:grpSpPr>
        <p:sp>
          <p:nvSpPr>
            <p:cNvPr id="603" name="Google Shape;603;p12"/>
            <p:cNvSpPr/>
            <p:nvPr/>
          </p:nvSpPr>
          <p:spPr>
            <a:xfrm>
              <a:off x="7075817" y="3564700"/>
              <a:ext cx="2271819" cy="396457"/>
            </a:xfrm>
            <a:custGeom>
              <a:rect b="b" l="l" r="r" t="t"/>
              <a:pathLst>
                <a:path extrusionOk="0" h="8150" w="46702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2"/>
            <p:cNvSpPr/>
            <p:nvPr/>
          </p:nvSpPr>
          <p:spPr>
            <a:xfrm>
              <a:off x="7056554" y="3473929"/>
              <a:ext cx="2293709" cy="379334"/>
            </a:xfrm>
            <a:custGeom>
              <a:rect b="b" l="l" r="r" t="t"/>
              <a:pathLst>
                <a:path extrusionOk="0" h="7798" w="47152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2"/>
            <p:cNvSpPr/>
            <p:nvPr/>
          </p:nvSpPr>
          <p:spPr>
            <a:xfrm>
              <a:off x="9084585" y="3533956"/>
              <a:ext cx="102106" cy="52683"/>
            </a:xfrm>
            <a:custGeom>
              <a:rect b="b" l="l" r="r" t="t"/>
              <a:pathLst>
                <a:path extrusionOk="0" h="1083" w="2099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2"/>
            <p:cNvSpPr/>
            <p:nvPr/>
          </p:nvSpPr>
          <p:spPr>
            <a:xfrm>
              <a:off x="7151702" y="3605512"/>
              <a:ext cx="1882416" cy="359584"/>
            </a:xfrm>
            <a:custGeom>
              <a:rect b="b" l="l" r="r" t="t"/>
              <a:pathLst>
                <a:path extrusionOk="0" h="7392" w="38697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2"/>
            <p:cNvSpPr/>
            <p:nvPr/>
          </p:nvSpPr>
          <p:spPr>
            <a:xfrm>
              <a:off x="7764232" y="3683976"/>
              <a:ext cx="634963" cy="189034"/>
            </a:xfrm>
            <a:custGeom>
              <a:rect b="b" l="l" r="r" t="t"/>
              <a:pathLst>
                <a:path extrusionOk="0" h="3886" w="13053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2"/>
            <p:cNvSpPr/>
            <p:nvPr/>
          </p:nvSpPr>
          <p:spPr>
            <a:xfrm>
              <a:off x="7758540" y="3565575"/>
              <a:ext cx="636277" cy="197401"/>
            </a:xfrm>
            <a:custGeom>
              <a:rect b="b" l="l" r="r" t="t"/>
              <a:pathLst>
                <a:path extrusionOk="0" h="4058" w="1308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2"/>
            <p:cNvSpPr/>
            <p:nvPr/>
          </p:nvSpPr>
          <p:spPr>
            <a:xfrm>
              <a:off x="7130639" y="3466487"/>
              <a:ext cx="1892096" cy="377145"/>
            </a:xfrm>
            <a:custGeom>
              <a:rect b="b" l="l" r="r" t="t"/>
              <a:pathLst>
                <a:path extrusionOk="0" h="7753" w="38896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2"/>
            <p:cNvSpPr/>
            <p:nvPr/>
          </p:nvSpPr>
          <p:spPr>
            <a:xfrm>
              <a:off x="8992842" y="3474999"/>
              <a:ext cx="35997" cy="141362"/>
            </a:xfrm>
            <a:custGeom>
              <a:rect b="b" l="l" r="r" t="t"/>
              <a:pathLst>
                <a:path extrusionOk="0" h="2906" w="74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2"/>
            <p:cNvSpPr/>
            <p:nvPr/>
          </p:nvSpPr>
          <p:spPr>
            <a:xfrm>
              <a:off x="8234282" y="3461525"/>
              <a:ext cx="850704" cy="234469"/>
            </a:xfrm>
            <a:custGeom>
              <a:rect b="b" l="l" r="r" t="t"/>
              <a:pathLst>
                <a:path extrusionOk="0" h="4820" w="17488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2"/>
            <p:cNvSpPr/>
            <p:nvPr/>
          </p:nvSpPr>
          <p:spPr>
            <a:xfrm>
              <a:off x="9007776" y="3586979"/>
              <a:ext cx="90772" cy="141168"/>
            </a:xfrm>
            <a:custGeom>
              <a:rect b="b" l="l" r="r" t="t"/>
              <a:pathLst>
                <a:path extrusionOk="0" h="2902" w="1866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2"/>
            <p:cNvSpPr/>
            <p:nvPr/>
          </p:nvSpPr>
          <p:spPr>
            <a:xfrm>
              <a:off x="9050291" y="3487988"/>
              <a:ext cx="305685" cy="86102"/>
            </a:xfrm>
            <a:custGeom>
              <a:rect b="b" l="l" r="r" t="t"/>
              <a:pathLst>
                <a:path extrusionOk="0" h="1770" w="6284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2"/>
            <p:cNvSpPr/>
            <p:nvPr/>
          </p:nvSpPr>
          <p:spPr>
            <a:xfrm>
              <a:off x="9073980" y="3552587"/>
              <a:ext cx="283308" cy="148610"/>
            </a:xfrm>
            <a:custGeom>
              <a:rect b="b" l="l" r="r" t="t"/>
              <a:pathLst>
                <a:path extrusionOk="0" h="3055" w="5824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2"/>
            <p:cNvSpPr/>
            <p:nvPr/>
          </p:nvSpPr>
          <p:spPr>
            <a:xfrm>
              <a:off x="7051300" y="3556236"/>
              <a:ext cx="1992937" cy="418201"/>
            </a:xfrm>
            <a:custGeom>
              <a:rect b="b" l="l" r="r" t="t"/>
              <a:pathLst>
                <a:path extrusionOk="0" h="8597" w="40969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2"/>
            <p:cNvSpPr/>
            <p:nvPr/>
          </p:nvSpPr>
          <p:spPr>
            <a:xfrm>
              <a:off x="7753724" y="3601377"/>
              <a:ext cx="138152" cy="171960"/>
            </a:xfrm>
            <a:custGeom>
              <a:rect b="b" l="l" r="r" t="t"/>
              <a:pathLst>
                <a:path extrusionOk="0" h="3535" w="284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2"/>
            <p:cNvSpPr/>
            <p:nvPr/>
          </p:nvSpPr>
          <p:spPr>
            <a:xfrm>
              <a:off x="8276797" y="3673322"/>
              <a:ext cx="127207" cy="161161"/>
            </a:xfrm>
            <a:custGeom>
              <a:rect b="b" l="l" r="r" t="t"/>
              <a:pathLst>
                <a:path extrusionOk="0" h="3313" w="2615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2"/>
            <p:cNvSpPr/>
            <p:nvPr/>
          </p:nvSpPr>
          <p:spPr>
            <a:xfrm>
              <a:off x="7126261" y="3708687"/>
              <a:ext cx="37311" cy="143746"/>
            </a:xfrm>
            <a:custGeom>
              <a:rect b="b" l="l" r="r" t="t"/>
              <a:pathLst>
                <a:path extrusionOk="0" h="2955" w="767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2"/>
            <p:cNvSpPr/>
            <p:nvPr/>
          </p:nvSpPr>
          <p:spPr>
            <a:xfrm>
              <a:off x="7753724" y="3752661"/>
              <a:ext cx="159215" cy="130125"/>
            </a:xfrm>
            <a:custGeom>
              <a:rect b="b" l="l" r="r" t="t"/>
              <a:pathLst>
                <a:path extrusionOk="0" h="2675" w="3273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2"/>
            <p:cNvSpPr/>
            <p:nvPr/>
          </p:nvSpPr>
          <p:spPr>
            <a:xfrm>
              <a:off x="7140708" y="3828157"/>
              <a:ext cx="36046" cy="134163"/>
            </a:xfrm>
            <a:custGeom>
              <a:rect b="b" l="l" r="r" t="t"/>
              <a:pathLst>
                <a:path extrusionOk="0" h="2758" w="741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1" name="Google Shape;621;p12"/>
          <p:cNvGrpSpPr/>
          <p:nvPr/>
        </p:nvGrpSpPr>
        <p:grpSpPr>
          <a:xfrm>
            <a:off x="3912679" y="1632311"/>
            <a:ext cx="1287126" cy="176025"/>
            <a:chOff x="4345425" y="2175475"/>
            <a:chExt cx="800750" cy="176025"/>
          </a:xfrm>
        </p:grpSpPr>
        <p:sp>
          <p:nvSpPr>
            <p:cNvPr id="622" name="Google Shape;622;p1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4" name="Google Shape;624;p12"/>
          <p:cNvGrpSpPr/>
          <p:nvPr/>
        </p:nvGrpSpPr>
        <p:grpSpPr>
          <a:xfrm>
            <a:off x="2168717" y="3640024"/>
            <a:ext cx="4693836" cy="176025"/>
            <a:chOff x="4345425" y="2175475"/>
            <a:chExt cx="800750" cy="176025"/>
          </a:xfrm>
        </p:grpSpPr>
        <p:sp>
          <p:nvSpPr>
            <p:cNvPr id="625" name="Google Shape;625;p1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7" name="Google Shape;627;p12"/>
          <p:cNvGrpSpPr/>
          <p:nvPr/>
        </p:nvGrpSpPr>
        <p:grpSpPr>
          <a:xfrm>
            <a:off x="3241383" y="4348280"/>
            <a:ext cx="3071997" cy="176025"/>
            <a:chOff x="4345425" y="2175475"/>
            <a:chExt cx="800750" cy="176025"/>
          </a:xfrm>
        </p:grpSpPr>
        <p:sp>
          <p:nvSpPr>
            <p:cNvPr id="628" name="Google Shape;628;p1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0" name="Google Shape;630;p12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631" name="Google Shape;631;p12"/>
            <p:cNvSpPr/>
            <p:nvPr/>
          </p:nvSpPr>
          <p:spPr>
            <a:xfrm>
              <a:off x="5501450" y="2545600"/>
              <a:ext cx="639525" cy="438000"/>
            </a:xfrm>
            <a:custGeom>
              <a:rect b="b" l="l" r="r" t="t"/>
              <a:pathLst>
                <a:path extrusionOk="0" h="17520" w="25581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2"/>
            <p:cNvSpPr/>
            <p:nvPr/>
          </p:nvSpPr>
          <p:spPr>
            <a:xfrm>
              <a:off x="5714775" y="2654925"/>
              <a:ext cx="280075" cy="257600"/>
            </a:xfrm>
            <a:custGeom>
              <a:rect b="b" l="l" r="r" t="t"/>
              <a:pathLst>
                <a:path extrusionOk="0" h="10304" w="11203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" name="Google Shape;637;p13"/>
          <p:cNvGrpSpPr/>
          <p:nvPr/>
        </p:nvGrpSpPr>
        <p:grpSpPr>
          <a:xfrm rot="-900145">
            <a:off x="567735" y="3271492"/>
            <a:ext cx="1346977" cy="1179420"/>
            <a:chOff x="2334325" y="3469775"/>
            <a:chExt cx="1136500" cy="995125"/>
          </a:xfrm>
        </p:grpSpPr>
        <p:sp>
          <p:nvSpPr>
            <p:cNvPr id="638" name="Google Shape;638;p13"/>
            <p:cNvSpPr/>
            <p:nvPr/>
          </p:nvSpPr>
          <p:spPr>
            <a:xfrm>
              <a:off x="2337450" y="3480425"/>
              <a:ext cx="1100925" cy="952600"/>
            </a:xfrm>
            <a:custGeom>
              <a:rect b="b" l="l" r="r" t="t"/>
              <a:pathLst>
                <a:path extrusionOk="0" h="38104" w="44037">
                  <a:moveTo>
                    <a:pt x="40703" y="0"/>
                  </a:moveTo>
                  <a:cubicBezTo>
                    <a:pt x="40678" y="0"/>
                    <a:pt x="40653" y="25"/>
                    <a:pt x="40603" y="25"/>
                  </a:cubicBezTo>
                  <a:cubicBezTo>
                    <a:pt x="33886" y="877"/>
                    <a:pt x="27069" y="1278"/>
                    <a:pt x="20302" y="1855"/>
                  </a:cubicBezTo>
                  <a:cubicBezTo>
                    <a:pt x="13585" y="2406"/>
                    <a:pt x="6868" y="3133"/>
                    <a:pt x="126" y="3434"/>
                  </a:cubicBezTo>
                  <a:cubicBezTo>
                    <a:pt x="1" y="9725"/>
                    <a:pt x="1079" y="15840"/>
                    <a:pt x="1279" y="22106"/>
                  </a:cubicBezTo>
                  <a:cubicBezTo>
                    <a:pt x="1379" y="25239"/>
                    <a:pt x="1329" y="28371"/>
                    <a:pt x="1279" y="31504"/>
                  </a:cubicBezTo>
                  <a:cubicBezTo>
                    <a:pt x="1229" y="33183"/>
                    <a:pt x="1003" y="35188"/>
                    <a:pt x="1906" y="36692"/>
                  </a:cubicBezTo>
                  <a:cubicBezTo>
                    <a:pt x="2463" y="37626"/>
                    <a:pt x="3364" y="38104"/>
                    <a:pt x="4290" y="38104"/>
                  </a:cubicBezTo>
                  <a:cubicBezTo>
                    <a:pt x="5154" y="38104"/>
                    <a:pt x="6040" y="37689"/>
                    <a:pt x="6693" y="36843"/>
                  </a:cubicBezTo>
                  <a:cubicBezTo>
                    <a:pt x="7319" y="36016"/>
                    <a:pt x="7570" y="34988"/>
                    <a:pt x="7820" y="34010"/>
                  </a:cubicBezTo>
                  <a:cubicBezTo>
                    <a:pt x="7851" y="33904"/>
                    <a:pt x="7936" y="33863"/>
                    <a:pt x="8021" y="33863"/>
                  </a:cubicBezTo>
                  <a:cubicBezTo>
                    <a:pt x="8076" y="33863"/>
                    <a:pt x="8132" y="33880"/>
                    <a:pt x="8171" y="33910"/>
                  </a:cubicBezTo>
                  <a:cubicBezTo>
                    <a:pt x="8188" y="33910"/>
                    <a:pt x="8216" y="33899"/>
                    <a:pt x="8247" y="33899"/>
                  </a:cubicBezTo>
                  <a:cubicBezTo>
                    <a:pt x="8263" y="33899"/>
                    <a:pt x="8280" y="33902"/>
                    <a:pt x="8297" y="33910"/>
                  </a:cubicBezTo>
                  <a:cubicBezTo>
                    <a:pt x="15223" y="35439"/>
                    <a:pt x="22419" y="35740"/>
                    <a:pt x="29615" y="35740"/>
                  </a:cubicBezTo>
                  <a:cubicBezTo>
                    <a:pt x="34276" y="35740"/>
                    <a:pt x="38937" y="35614"/>
                    <a:pt x="43525" y="35614"/>
                  </a:cubicBezTo>
                  <a:cubicBezTo>
                    <a:pt x="43696" y="35614"/>
                    <a:pt x="43866" y="35614"/>
                    <a:pt x="44036" y="35615"/>
                  </a:cubicBezTo>
                  <a:cubicBezTo>
                    <a:pt x="43811" y="29650"/>
                    <a:pt x="43560" y="23710"/>
                    <a:pt x="42984" y="17745"/>
                  </a:cubicBezTo>
                  <a:cubicBezTo>
                    <a:pt x="42407" y="11805"/>
                    <a:pt x="41304" y="5940"/>
                    <a:pt x="407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2334325" y="3469775"/>
              <a:ext cx="1107175" cy="965775"/>
            </a:xfrm>
            <a:custGeom>
              <a:rect b="b" l="l" r="r" t="t"/>
              <a:pathLst>
                <a:path extrusionOk="0" h="38631" w="44287">
                  <a:moveTo>
                    <a:pt x="40651" y="682"/>
                  </a:moveTo>
                  <a:cubicBezTo>
                    <a:pt x="41257" y="6544"/>
                    <a:pt x="42339" y="12358"/>
                    <a:pt x="42908" y="18196"/>
                  </a:cubicBezTo>
                  <a:cubicBezTo>
                    <a:pt x="43209" y="21178"/>
                    <a:pt x="43409" y="24136"/>
                    <a:pt x="43585" y="27118"/>
                  </a:cubicBezTo>
                  <a:cubicBezTo>
                    <a:pt x="43685" y="28597"/>
                    <a:pt x="43760" y="30101"/>
                    <a:pt x="43810" y="31579"/>
                  </a:cubicBezTo>
                  <a:lnTo>
                    <a:pt x="43911" y="33810"/>
                  </a:lnTo>
                  <a:lnTo>
                    <a:pt x="43961" y="34938"/>
                  </a:lnTo>
                  <a:cubicBezTo>
                    <a:pt x="43961" y="35264"/>
                    <a:pt x="43986" y="35589"/>
                    <a:pt x="44036" y="35940"/>
                  </a:cubicBezTo>
                  <a:cubicBezTo>
                    <a:pt x="43309" y="35915"/>
                    <a:pt x="42632" y="35890"/>
                    <a:pt x="41906" y="35890"/>
                  </a:cubicBezTo>
                  <a:lnTo>
                    <a:pt x="39650" y="35915"/>
                  </a:lnTo>
                  <a:lnTo>
                    <a:pt x="35164" y="35965"/>
                  </a:lnTo>
                  <a:cubicBezTo>
                    <a:pt x="33514" y="35993"/>
                    <a:pt x="31871" y="36013"/>
                    <a:pt x="30228" y="36013"/>
                  </a:cubicBezTo>
                  <a:cubicBezTo>
                    <a:pt x="28876" y="36013"/>
                    <a:pt x="27524" y="35999"/>
                    <a:pt x="26166" y="35965"/>
                  </a:cubicBezTo>
                  <a:cubicBezTo>
                    <a:pt x="23159" y="35915"/>
                    <a:pt x="20176" y="35790"/>
                    <a:pt x="17194" y="35514"/>
                  </a:cubicBezTo>
                  <a:lnTo>
                    <a:pt x="14963" y="35264"/>
                  </a:lnTo>
                  <a:lnTo>
                    <a:pt x="12732" y="34963"/>
                  </a:lnTo>
                  <a:lnTo>
                    <a:pt x="10527" y="34587"/>
                  </a:lnTo>
                  <a:lnTo>
                    <a:pt x="9424" y="34361"/>
                  </a:lnTo>
                  <a:lnTo>
                    <a:pt x="8873" y="34261"/>
                  </a:lnTo>
                  <a:lnTo>
                    <a:pt x="8597" y="34211"/>
                  </a:lnTo>
                  <a:lnTo>
                    <a:pt x="8472" y="34186"/>
                  </a:lnTo>
                  <a:cubicBezTo>
                    <a:pt x="8434" y="34173"/>
                    <a:pt x="8390" y="34167"/>
                    <a:pt x="8350" y="34167"/>
                  </a:cubicBezTo>
                  <a:cubicBezTo>
                    <a:pt x="8335" y="34167"/>
                    <a:pt x="8321" y="34168"/>
                    <a:pt x="8307" y="34169"/>
                  </a:cubicBezTo>
                  <a:lnTo>
                    <a:pt x="8307" y="34169"/>
                  </a:lnTo>
                  <a:cubicBezTo>
                    <a:pt x="8259" y="34145"/>
                    <a:pt x="8207" y="34136"/>
                    <a:pt x="8146" y="34136"/>
                  </a:cubicBezTo>
                  <a:cubicBezTo>
                    <a:pt x="8046" y="34136"/>
                    <a:pt x="7920" y="34186"/>
                    <a:pt x="7870" y="34261"/>
                  </a:cubicBezTo>
                  <a:cubicBezTo>
                    <a:pt x="7845" y="34311"/>
                    <a:pt x="7820" y="34361"/>
                    <a:pt x="7795" y="34386"/>
                  </a:cubicBezTo>
                  <a:lnTo>
                    <a:pt x="7795" y="34487"/>
                  </a:lnTo>
                  <a:lnTo>
                    <a:pt x="7745" y="34637"/>
                  </a:lnTo>
                  <a:lnTo>
                    <a:pt x="7570" y="35264"/>
                  </a:lnTo>
                  <a:cubicBezTo>
                    <a:pt x="7444" y="35690"/>
                    <a:pt x="7319" y="36116"/>
                    <a:pt x="7118" y="36492"/>
                  </a:cubicBezTo>
                  <a:cubicBezTo>
                    <a:pt x="6767" y="37269"/>
                    <a:pt x="6141" y="37945"/>
                    <a:pt x="5339" y="38246"/>
                  </a:cubicBezTo>
                  <a:cubicBezTo>
                    <a:pt x="5051" y="38363"/>
                    <a:pt x="4744" y="38419"/>
                    <a:pt x="4437" y="38419"/>
                  </a:cubicBezTo>
                  <a:cubicBezTo>
                    <a:pt x="3889" y="38419"/>
                    <a:pt x="3342" y="38241"/>
                    <a:pt x="2908" y="37920"/>
                  </a:cubicBezTo>
                  <a:cubicBezTo>
                    <a:pt x="2206" y="37419"/>
                    <a:pt x="1805" y="36592"/>
                    <a:pt x="1630" y="35740"/>
                  </a:cubicBezTo>
                  <a:cubicBezTo>
                    <a:pt x="1454" y="34888"/>
                    <a:pt x="1454" y="34010"/>
                    <a:pt x="1479" y="33108"/>
                  </a:cubicBezTo>
                  <a:cubicBezTo>
                    <a:pt x="1504" y="32231"/>
                    <a:pt x="1529" y="31329"/>
                    <a:pt x="1554" y="30451"/>
                  </a:cubicBezTo>
                  <a:cubicBezTo>
                    <a:pt x="1579" y="28672"/>
                    <a:pt x="1605" y="26893"/>
                    <a:pt x="1605" y="25113"/>
                  </a:cubicBezTo>
                  <a:cubicBezTo>
                    <a:pt x="1579" y="23359"/>
                    <a:pt x="1554" y="21579"/>
                    <a:pt x="1429" y="19800"/>
                  </a:cubicBezTo>
                  <a:cubicBezTo>
                    <a:pt x="1304" y="18020"/>
                    <a:pt x="1153" y="16241"/>
                    <a:pt x="978" y="14487"/>
                  </a:cubicBezTo>
                  <a:cubicBezTo>
                    <a:pt x="657" y="11001"/>
                    <a:pt x="360" y="7515"/>
                    <a:pt x="424" y="4029"/>
                  </a:cubicBezTo>
                  <a:lnTo>
                    <a:pt x="424" y="4029"/>
                  </a:lnTo>
                  <a:cubicBezTo>
                    <a:pt x="7166" y="3724"/>
                    <a:pt x="13859" y="3004"/>
                    <a:pt x="20577" y="2456"/>
                  </a:cubicBezTo>
                  <a:lnTo>
                    <a:pt x="30728" y="1654"/>
                  </a:lnTo>
                  <a:cubicBezTo>
                    <a:pt x="32407" y="1529"/>
                    <a:pt x="34111" y="1379"/>
                    <a:pt x="35790" y="1203"/>
                  </a:cubicBezTo>
                  <a:lnTo>
                    <a:pt x="38347" y="953"/>
                  </a:lnTo>
                  <a:lnTo>
                    <a:pt x="39600" y="802"/>
                  </a:lnTo>
                  <a:lnTo>
                    <a:pt x="40226" y="727"/>
                  </a:lnTo>
                  <a:lnTo>
                    <a:pt x="40552" y="702"/>
                  </a:lnTo>
                  <a:cubicBezTo>
                    <a:pt x="40586" y="693"/>
                    <a:pt x="40617" y="688"/>
                    <a:pt x="40651" y="682"/>
                  </a:cubicBezTo>
                  <a:close/>
                  <a:moveTo>
                    <a:pt x="41003" y="0"/>
                  </a:moveTo>
                  <a:lnTo>
                    <a:pt x="40753" y="226"/>
                  </a:lnTo>
                  <a:cubicBezTo>
                    <a:pt x="40728" y="251"/>
                    <a:pt x="40602" y="276"/>
                    <a:pt x="40502" y="276"/>
                  </a:cubicBezTo>
                  <a:lnTo>
                    <a:pt x="40176" y="326"/>
                  </a:lnTo>
                  <a:lnTo>
                    <a:pt x="39550" y="401"/>
                  </a:lnTo>
                  <a:lnTo>
                    <a:pt x="38296" y="552"/>
                  </a:lnTo>
                  <a:lnTo>
                    <a:pt x="35765" y="802"/>
                  </a:lnTo>
                  <a:cubicBezTo>
                    <a:pt x="34086" y="978"/>
                    <a:pt x="32382" y="1128"/>
                    <a:pt x="30702" y="1253"/>
                  </a:cubicBezTo>
                  <a:lnTo>
                    <a:pt x="20552" y="2080"/>
                  </a:lnTo>
                  <a:cubicBezTo>
                    <a:pt x="13785" y="2657"/>
                    <a:pt x="7018" y="3359"/>
                    <a:pt x="251" y="3684"/>
                  </a:cubicBezTo>
                  <a:lnTo>
                    <a:pt x="101" y="3710"/>
                  </a:lnTo>
                  <a:lnTo>
                    <a:pt x="101" y="3860"/>
                  </a:lnTo>
                  <a:cubicBezTo>
                    <a:pt x="1" y="7419"/>
                    <a:pt x="326" y="10978"/>
                    <a:pt x="652" y="14512"/>
                  </a:cubicBezTo>
                  <a:cubicBezTo>
                    <a:pt x="978" y="18045"/>
                    <a:pt x="1279" y="21579"/>
                    <a:pt x="1304" y="25138"/>
                  </a:cubicBezTo>
                  <a:cubicBezTo>
                    <a:pt x="1329" y="26893"/>
                    <a:pt x="1304" y="28672"/>
                    <a:pt x="1279" y="30451"/>
                  </a:cubicBezTo>
                  <a:cubicBezTo>
                    <a:pt x="1279" y="31329"/>
                    <a:pt x="1279" y="32231"/>
                    <a:pt x="1229" y="33108"/>
                  </a:cubicBezTo>
                  <a:cubicBezTo>
                    <a:pt x="1204" y="34010"/>
                    <a:pt x="1204" y="34913"/>
                    <a:pt x="1404" y="35790"/>
                  </a:cubicBezTo>
                  <a:cubicBezTo>
                    <a:pt x="1579" y="36667"/>
                    <a:pt x="2031" y="37544"/>
                    <a:pt x="2783" y="38096"/>
                  </a:cubicBezTo>
                  <a:cubicBezTo>
                    <a:pt x="3253" y="38452"/>
                    <a:pt x="3849" y="38631"/>
                    <a:pt x="4449" y="38631"/>
                  </a:cubicBezTo>
                  <a:cubicBezTo>
                    <a:pt x="4776" y="38631"/>
                    <a:pt x="5105" y="38578"/>
                    <a:pt x="5414" y="38472"/>
                  </a:cubicBezTo>
                  <a:cubicBezTo>
                    <a:pt x="6291" y="38146"/>
                    <a:pt x="6968" y="37419"/>
                    <a:pt x="7369" y="36617"/>
                  </a:cubicBezTo>
                  <a:cubicBezTo>
                    <a:pt x="7570" y="36216"/>
                    <a:pt x="7720" y="35790"/>
                    <a:pt x="7870" y="35364"/>
                  </a:cubicBezTo>
                  <a:lnTo>
                    <a:pt x="8046" y="34712"/>
                  </a:lnTo>
                  <a:lnTo>
                    <a:pt x="8096" y="34562"/>
                  </a:lnTo>
                  <a:lnTo>
                    <a:pt x="8121" y="34487"/>
                  </a:lnTo>
                  <a:cubicBezTo>
                    <a:pt x="8121" y="34462"/>
                    <a:pt x="8121" y="34462"/>
                    <a:pt x="8121" y="34462"/>
                  </a:cubicBezTo>
                  <a:cubicBezTo>
                    <a:pt x="8121" y="34462"/>
                    <a:pt x="8132" y="34450"/>
                    <a:pt x="8154" y="34450"/>
                  </a:cubicBezTo>
                  <a:cubicBezTo>
                    <a:pt x="8165" y="34450"/>
                    <a:pt x="8179" y="34453"/>
                    <a:pt x="8196" y="34462"/>
                  </a:cubicBezTo>
                  <a:lnTo>
                    <a:pt x="8246" y="34537"/>
                  </a:lnTo>
                  <a:lnTo>
                    <a:pt x="8346" y="34512"/>
                  </a:lnTo>
                  <a:cubicBezTo>
                    <a:pt x="8372" y="34487"/>
                    <a:pt x="8372" y="34487"/>
                    <a:pt x="8397" y="34487"/>
                  </a:cubicBezTo>
                  <a:lnTo>
                    <a:pt x="8547" y="34512"/>
                  </a:lnTo>
                  <a:lnTo>
                    <a:pt x="8798" y="34587"/>
                  </a:lnTo>
                  <a:lnTo>
                    <a:pt x="9349" y="34687"/>
                  </a:lnTo>
                  <a:lnTo>
                    <a:pt x="10477" y="34913"/>
                  </a:lnTo>
                  <a:lnTo>
                    <a:pt x="12682" y="35289"/>
                  </a:lnTo>
                  <a:lnTo>
                    <a:pt x="14913" y="35589"/>
                  </a:lnTo>
                  <a:lnTo>
                    <a:pt x="17169" y="35840"/>
                  </a:lnTo>
                  <a:cubicBezTo>
                    <a:pt x="20151" y="36116"/>
                    <a:pt x="23159" y="36266"/>
                    <a:pt x="26166" y="36316"/>
                  </a:cubicBezTo>
                  <a:cubicBezTo>
                    <a:pt x="27315" y="36335"/>
                    <a:pt x="28460" y="36344"/>
                    <a:pt x="29604" y="36344"/>
                  </a:cubicBezTo>
                  <a:cubicBezTo>
                    <a:pt x="31456" y="36344"/>
                    <a:pt x="33305" y="36322"/>
                    <a:pt x="35164" y="36291"/>
                  </a:cubicBezTo>
                  <a:lnTo>
                    <a:pt x="39650" y="36241"/>
                  </a:lnTo>
                  <a:lnTo>
                    <a:pt x="41906" y="36216"/>
                  </a:lnTo>
                  <a:cubicBezTo>
                    <a:pt x="42682" y="36216"/>
                    <a:pt x="43510" y="36191"/>
                    <a:pt x="44261" y="36166"/>
                  </a:cubicBezTo>
                  <a:cubicBezTo>
                    <a:pt x="44286" y="35765"/>
                    <a:pt x="44286" y="35339"/>
                    <a:pt x="44286" y="34938"/>
                  </a:cubicBezTo>
                  <a:lnTo>
                    <a:pt x="44236" y="33810"/>
                  </a:lnTo>
                  <a:lnTo>
                    <a:pt x="44161" y="31579"/>
                  </a:lnTo>
                  <a:cubicBezTo>
                    <a:pt x="44086" y="30076"/>
                    <a:pt x="44011" y="28597"/>
                    <a:pt x="43936" y="27093"/>
                  </a:cubicBezTo>
                  <a:cubicBezTo>
                    <a:pt x="43785" y="24111"/>
                    <a:pt x="43560" y="21128"/>
                    <a:pt x="43284" y="18171"/>
                  </a:cubicBezTo>
                  <a:cubicBezTo>
                    <a:pt x="42733" y="12206"/>
                    <a:pt x="41630" y="6341"/>
                    <a:pt x="41053" y="401"/>
                  </a:cubicBezTo>
                  <a:lnTo>
                    <a:pt x="4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2402775" y="3617550"/>
              <a:ext cx="865425" cy="115450"/>
            </a:xfrm>
            <a:custGeom>
              <a:rect b="b" l="l" r="r" t="t"/>
              <a:pathLst>
                <a:path extrusionOk="0" h="4618" w="34617">
                  <a:moveTo>
                    <a:pt x="34249" y="0"/>
                  </a:moveTo>
                  <a:cubicBezTo>
                    <a:pt x="34235" y="0"/>
                    <a:pt x="34220" y="2"/>
                    <a:pt x="34205" y="4"/>
                  </a:cubicBezTo>
                  <a:cubicBezTo>
                    <a:pt x="28240" y="806"/>
                    <a:pt x="22275" y="1633"/>
                    <a:pt x="16285" y="2385"/>
                  </a:cubicBezTo>
                  <a:cubicBezTo>
                    <a:pt x="10897" y="3062"/>
                    <a:pt x="5458" y="3513"/>
                    <a:pt x="95" y="4415"/>
                  </a:cubicBezTo>
                  <a:cubicBezTo>
                    <a:pt x="0" y="4439"/>
                    <a:pt x="17" y="4618"/>
                    <a:pt x="103" y="4618"/>
                  </a:cubicBezTo>
                  <a:cubicBezTo>
                    <a:pt x="108" y="4618"/>
                    <a:pt x="114" y="4617"/>
                    <a:pt x="120" y="4616"/>
                  </a:cubicBezTo>
                  <a:cubicBezTo>
                    <a:pt x="11523" y="4089"/>
                    <a:pt x="23052" y="2159"/>
                    <a:pt x="34330" y="480"/>
                  </a:cubicBezTo>
                  <a:cubicBezTo>
                    <a:pt x="34616" y="433"/>
                    <a:pt x="34517" y="0"/>
                    <a:pt x="34249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2447100" y="4330675"/>
              <a:ext cx="1019450" cy="130975"/>
            </a:xfrm>
            <a:custGeom>
              <a:rect b="b" l="l" r="r" t="t"/>
              <a:pathLst>
                <a:path extrusionOk="0" h="5239" w="40778">
                  <a:moveTo>
                    <a:pt x="3434" y="0"/>
                  </a:moveTo>
                  <a:cubicBezTo>
                    <a:pt x="3134" y="1529"/>
                    <a:pt x="2632" y="3509"/>
                    <a:pt x="1" y="4086"/>
                  </a:cubicBezTo>
                  <a:cubicBezTo>
                    <a:pt x="5916" y="4412"/>
                    <a:pt x="13209" y="5239"/>
                    <a:pt x="19149" y="5239"/>
                  </a:cubicBezTo>
                  <a:cubicBezTo>
                    <a:pt x="22432" y="5239"/>
                    <a:pt x="25690" y="5138"/>
                    <a:pt x="28973" y="4963"/>
                  </a:cubicBezTo>
                  <a:cubicBezTo>
                    <a:pt x="31931" y="4787"/>
                    <a:pt x="39374" y="4136"/>
                    <a:pt x="40728" y="1053"/>
                  </a:cubicBezTo>
                  <a:cubicBezTo>
                    <a:pt x="40728" y="1028"/>
                    <a:pt x="40753" y="1003"/>
                    <a:pt x="40778" y="978"/>
                  </a:cubicBezTo>
                  <a:cubicBezTo>
                    <a:pt x="35097" y="978"/>
                    <a:pt x="29179" y="1216"/>
                    <a:pt x="23445" y="1216"/>
                  </a:cubicBezTo>
                  <a:cubicBezTo>
                    <a:pt x="22728" y="1216"/>
                    <a:pt x="22014" y="1212"/>
                    <a:pt x="21304" y="1203"/>
                  </a:cubicBezTo>
                  <a:cubicBezTo>
                    <a:pt x="20561" y="1197"/>
                    <a:pt x="19846" y="1196"/>
                    <a:pt x="19147" y="1196"/>
                  </a:cubicBezTo>
                  <a:cubicBezTo>
                    <a:pt x="18790" y="1196"/>
                    <a:pt x="18438" y="1196"/>
                    <a:pt x="18088" y="1196"/>
                  </a:cubicBezTo>
                  <a:cubicBezTo>
                    <a:pt x="13767" y="1196"/>
                    <a:pt x="9865" y="1153"/>
                    <a:pt x="3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2442725" y="4326300"/>
              <a:ext cx="1028100" cy="138600"/>
            </a:xfrm>
            <a:custGeom>
              <a:rect b="b" l="l" r="r" t="t"/>
              <a:pathLst>
                <a:path extrusionOk="0" h="5544" w="41124">
                  <a:moveTo>
                    <a:pt x="3755" y="381"/>
                  </a:moveTo>
                  <a:cubicBezTo>
                    <a:pt x="6782" y="917"/>
                    <a:pt x="9832" y="1306"/>
                    <a:pt x="12883" y="1454"/>
                  </a:cubicBezTo>
                  <a:cubicBezTo>
                    <a:pt x="16016" y="1629"/>
                    <a:pt x="19123" y="1554"/>
                    <a:pt x="22256" y="1604"/>
                  </a:cubicBezTo>
                  <a:cubicBezTo>
                    <a:pt x="25364" y="1604"/>
                    <a:pt x="28497" y="1529"/>
                    <a:pt x="31605" y="1454"/>
                  </a:cubicBezTo>
                  <a:lnTo>
                    <a:pt x="36266" y="1353"/>
                  </a:lnTo>
                  <a:lnTo>
                    <a:pt x="38622" y="1328"/>
                  </a:lnTo>
                  <a:lnTo>
                    <a:pt x="39775" y="1303"/>
                  </a:lnTo>
                  <a:cubicBezTo>
                    <a:pt x="39824" y="1307"/>
                    <a:pt x="39872" y="1308"/>
                    <a:pt x="39919" y="1308"/>
                  </a:cubicBezTo>
                  <a:cubicBezTo>
                    <a:pt x="40187" y="1308"/>
                    <a:pt x="40435" y="1259"/>
                    <a:pt x="40724" y="1234"/>
                  </a:cubicBezTo>
                  <a:lnTo>
                    <a:pt x="40724" y="1234"/>
                  </a:lnTo>
                  <a:lnTo>
                    <a:pt x="40652" y="1353"/>
                  </a:lnTo>
                  <a:cubicBezTo>
                    <a:pt x="40602" y="1454"/>
                    <a:pt x="40527" y="1529"/>
                    <a:pt x="40477" y="1629"/>
                  </a:cubicBezTo>
                  <a:cubicBezTo>
                    <a:pt x="40352" y="1780"/>
                    <a:pt x="40226" y="1930"/>
                    <a:pt x="40076" y="2080"/>
                  </a:cubicBezTo>
                  <a:cubicBezTo>
                    <a:pt x="39775" y="2381"/>
                    <a:pt x="39424" y="2632"/>
                    <a:pt x="39048" y="2832"/>
                  </a:cubicBezTo>
                  <a:cubicBezTo>
                    <a:pt x="38321" y="3258"/>
                    <a:pt x="37494" y="3559"/>
                    <a:pt x="36667" y="3810"/>
                  </a:cubicBezTo>
                  <a:cubicBezTo>
                    <a:pt x="35013" y="4311"/>
                    <a:pt x="33284" y="4587"/>
                    <a:pt x="31554" y="4762"/>
                  </a:cubicBezTo>
                  <a:cubicBezTo>
                    <a:pt x="28096" y="5113"/>
                    <a:pt x="24587" y="5138"/>
                    <a:pt x="21103" y="5263"/>
                  </a:cubicBezTo>
                  <a:cubicBezTo>
                    <a:pt x="20464" y="5286"/>
                    <a:pt x="19824" y="5297"/>
                    <a:pt x="19183" y="5297"/>
                  </a:cubicBezTo>
                  <a:cubicBezTo>
                    <a:pt x="16333" y="5297"/>
                    <a:pt x="13476" y="5092"/>
                    <a:pt x="10652" y="4887"/>
                  </a:cubicBezTo>
                  <a:cubicBezTo>
                    <a:pt x="7482" y="4636"/>
                    <a:pt x="4311" y="4344"/>
                    <a:pt x="1122" y="4142"/>
                  </a:cubicBezTo>
                  <a:lnTo>
                    <a:pt x="1122" y="4142"/>
                  </a:lnTo>
                  <a:cubicBezTo>
                    <a:pt x="1284" y="4075"/>
                    <a:pt x="1444" y="3999"/>
                    <a:pt x="1604" y="3910"/>
                  </a:cubicBezTo>
                  <a:cubicBezTo>
                    <a:pt x="2030" y="3659"/>
                    <a:pt x="2431" y="3333"/>
                    <a:pt x="2732" y="2932"/>
                  </a:cubicBezTo>
                  <a:cubicBezTo>
                    <a:pt x="3324" y="2175"/>
                    <a:pt x="3580" y="1261"/>
                    <a:pt x="3755" y="381"/>
                  </a:cubicBezTo>
                  <a:close/>
                  <a:moveTo>
                    <a:pt x="3660" y="0"/>
                  </a:moveTo>
                  <a:cubicBezTo>
                    <a:pt x="3559" y="0"/>
                    <a:pt x="3459" y="50"/>
                    <a:pt x="3434" y="150"/>
                  </a:cubicBezTo>
                  <a:cubicBezTo>
                    <a:pt x="3259" y="1078"/>
                    <a:pt x="3008" y="2005"/>
                    <a:pt x="2457" y="2732"/>
                  </a:cubicBezTo>
                  <a:cubicBezTo>
                    <a:pt x="2181" y="3083"/>
                    <a:pt x="1830" y="3384"/>
                    <a:pt x="1429" y="3609"/>
                  </a:cubicBezTo>
                  <a:cubicBezTo>
                    <a:pt x="1028" y="3835"/>
                    <a:pt x="577" y="3985"/>
                    <a:pt x="126" y="4085"/>
                  </a:cubicBezTo>
                  <a:cubicBezTo>
                    <a:pt x="51" y="4110"/>
                    <a:pt x="0" y="4160"/>
                    <a:pt x="0" y="4261"/>
                  </a:cubicBezTo>
                  <a:cubicBezTo>
                    <a:pt x="0" y="4336"/>
                    <a:pt x="76" y="4436"/>
                    <a:pt x="176" y="4436"/>
                  </a:cubicBezTo>
                  <a:cubicBezTo>
                    <a:pt x="3660" y="4612"/>
                    <a:pt x="7118" y="4937"/>
                    <a:pt x="10627" y="5163"/>
                  </a:cubicBezTo>
                  <a:cubicBezTo>
                    <a:pt x="12356" y="5288"/>
                    <a:pt x="14111" y="5389"/>
                    <a:pt x="15865" y="5464"/>
                  </a:cubicBezTo>
                  <a:cubicBezTo>
                    <a:pt x="17594" y="5539"/>
                    <a:pt x="19349" y="5514"/>
                    <a:pt x="21103" y="5539"/>
                  </a:cubicBezTo>
                  <a:cubicBezTo>
                    <a:pt x="21343" y="5542"/>
                    <a:pt x="21583" y="5544"/>
                    <a:pt x="21823" y="5544"/>
                  </a:cubicBezTo>
                  <a:cubicBezTo>
                    <a:pt x="23337" y="5544"/>
                    <a:pt x="24848" y="5482"/>
                    <a:pt x="26341" y="5439"/>
                  </a:cubicBezTo>
                  <a:cubicBezTo>
                    <a:pt x="28096" y="5363"/>
                    <a:pt x="29850" y="5313"/>
                    <a:pt x="31605" y="5113"/>
                  </a:cubicBezTo>
                  <a:cubicBezTo>
                    <a:pt x="33334" y="4937"/>
                    <a:pt x="35088" y="4662"/>
                    <a:pt x="36768" y="4160"/>
                  </a:cubicBezTo>
                  <a:cubicBezTo>
                    <a:pt x="37620" y="3885"/>
                    <a:pt x="38447" y="3584"/>
                    <a:pt x="39224" y="3133"/>
                  </a:cubicBezTo>
                  <a:cubicBezTo>
                    <a:pt x="39600" y="2907"/>
                    <a:pt x="39976" y="2632"/>
                    <a:pt x="40301" y="2331"/>
                  </a:cubicBezTo>
                  <a:cubicBezTo>
                    <a:pt x="40477" y="2155"/>
                    <a:pt x="40627" y="2005"/>
                    <a:pt x="40753" y="1805"/>
                  </a:cubicBezTo>
                  <a:cubicBezTo>
                    <a:pt x="40803" y="1704"/>
                    <a:pt x="40878" y="1629"/>
                    <a:pt x="40928" y="1504"/>
                  </a:cubicBezTo>
                  <a:lnTo>
                    <a:pt x="41003" y="1353"/>
                  </a:lnTo>
                  <a:lnTo>
                    <a:pt x="41053" y="1278"/>
                  </a:lnTo>
                  <a:lnTo>
                    <a:pt x="41078" y="1254"/>
                  </a:lnTo>
                  <a:lnTo>
                    <a:pt x="41078" y="1254"/>
                  </a:lnTo>
                  <a:cubicBezTo>
                    <a:pt x="41069" y="1262"/>
                    <a:pt x="41065" y="1266"/>
                    <a:pt x="41064" y="1266"/>
                  </a:cubicBezTo>
                  <a:cubicBezTo>
                    <a:pt x="41060" y="1266"/>
                    <a:pt x="41124" y="1180"/>
                    <a:pt x="41103" y="1078"/>
                  </a:cubicBezTo>
                  <a:cubicBezTo>
                    <a:pt x="41016" y="1067"/>
                    <a:pt x="40925" y="1056"/>
                    <a:pt x="40831" y="1045"/>
                  </a:cubicBezTo>
                  <a:lnTo>
                    <a:pt x="40831" y="1045"/>
                  </a:lnTo>
                  <a:cubicBezTo>
                    <a:pt x="40830" y="1047"/>
                    <a:pt x="40829" y="1050"/>
                    <a:pt x="40828" y="1053"/>
                  </a:cubicBezTo>
                  <a:lnTo>
                    <a:pt x="40818" y="1053"/>
                  </a:lnTo>
                  <a:cubicBezTo>
                    <a:pt x="40820" y="1049"/>
                    <a:pt x="40822" y="1047"/>
                    <a:pt x="40824" y="1045"/>
                  </a:cubicBezTo>
                  <a:lnTo>
                    <a:pt x="40824" y="1045"/>
                  </a:lnTo>
                  <a:cubicBezTo>
                    <a:pt x="40826" y="1045"/>
                    <a:pt x="40829" y="1045"/>
                    <a:pt x="40831" y="1045"/>
                  </a:cubicBezTo>
                  <a:lnTo>
                    <a:pt x="40831" y="1045"/>
                  </a:lnTo>
                  <a:cubicBezTo>
                    <a:pt x="40832" y="1041"/>
                    <a:pt x="40832" y="1039"/>
                    <a:pt x="40831" y="1039"/>
                  </a:cubicBezTo>
                  <a:lnTo>
                    <a:pt x="40831" y="1039"/>
                  </a:lnTo>
                  <a:cubicBezTo>
                    <a:pt x="40829" y="1039"/>
                    <a:pt x="40827" y="1041"/>
                    <a:pt x="40824" y="1045"/>
                  </a:cubicBezTo>
                  <a:lnTo>
                    <a:pt x="40824" y="1045"/>
                  </a:lnTo>
                  <a:cubicBezTo>
                    <a:pt x="40490" y="1008"/>
                    <a:pt x="40125" y="977"/>
                    <a:pt x="39775" y="977"/>
                  </a:cubicBezTo>
                  <a:lnTo>
                    <a:pt x="38597" y="1003"/>
                  </a:lnTo>
                  <a:lnTo>
                    <a:pt x="36266" y="1028"/>
                  </a:lnTo>
                  <a:lnTo>
                    <a:pt x="31605" y="1103"/>
                  </a:lnTo>
                  <a:cubicBezTo>
                    <a:pt x="29047" y="1144"/>
                    <a:pt x="26505" y="1185"/>
                    <a:pt x="23967" y="1185"/>
                  </a:cubicBezTo>
                  <a:cubicBezTo>
                    <a:pt x="23397" y="1185"/>
                    <a:pt x="22826" y="1183"/>
                    <a:pt x="22256" y="1178"/>
                  </a:cubicBezTo>
                  <a:cubicBezTo>
                    <a:pt x="21710" y="1174"/>
                    <a:pt x="21164" y="1172"/>
                    <a:pt x="20619" y="1172"/>
                  </a:cubicBezTo>
                  <a:cubicBezTo>
                    <a:pt x="19786" y="1172"/>
                    <a:pt x="18955" y="1175"/>
                    <a:pt x="18125" y="1175"/>
                  </a:cubicBezTo>
                  <a:cubicBezTo>
                    <a:pt x="16383" y="1175"/>
                    <a:pt x="14645" y="1162"/>
                    <a:pt x="12908" y="1078"/>
                  </a:cubicBezTo>
                  <a:cubicBezTo>
                    <a:pt x="9800" y="927"/>
                    <a:pt x="6717" y="551"/>
                    <a:pt x="36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13"/>
          <p:cNvGrpSpPr/>
          <p:nvPr/>
        </p:nvGrpSpPr>
        <p:grpSpPr>
          <a:xfrm flipH="1">
            <a:off x="1953644" y="2627650"/>
            <a:ext cx="5264531" cy="176025"/>
            <a:chOff x="4345425" y="2175475"/>
            <a:chExt cx="800750" cy="176025"/>
          </a:xfrm>
        </p:grpSpPr>
        <p:sp>
          <p:nvSpPr>
            <p:cNvPr id="644" name="Google Shape;644;p1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6" name="Google Shape;646;p13"/>
          <p:cNvSpPr txBox="1"/>
          <p:nvPr>
            <p:ph idx="1" type="body"/>
          </p:nvPr>
        </p:nvSpPr>
        <p:spPr>
          <a:xfrm>
            <a:off x="2274382" y="2838109"/>
            <a:ext cx="4488694" cy="1510851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600"/>
              <a:buNone/>
            </a:pPr>
            <a:r>
              <a:rPr altLang="es" lang="es" sz="24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cada una de las posibles variaciones </a:t>
            </a:r>
            <a:r>
              <a:rPr altLang="es" b="1" lang="es" sz="24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una variable</a:t>
            </a:r>
            <a:r>
              <a:rPr altLang="es" lang="es" sz="2400"/>
              <a:t> </a:t>
            </a:r>
            <a:endParaRPr sz="2400"/>
          </a:p>
        </p:txBody>
      </p:sp>
      <p:grpSp>
        <p:nvGrpSpPr>
          <p:cNvPr id="647" name="Google Shape;647;p13"/>
          <p:cNvGrpSpPr/>
          <p:nvPr/>
        </p:nvGrpSpPr>
        <p:grpSpPr>
          <a:xfrm rot="-1220272">
            <a:off x="1050380" y="3614997"/>
            <a:ext cx="427145" cy="632034"/>
            <a:chOff x="2320725" y="552300"/>
            <a:chExt cx="596450" cy="882550"/>
          </a:xfrm>
        </p:grpSpPr>
        <p:sp>
          <p:nvSpPr>
            <p:cNvPr id="648" name="Google Shape;648;p13"/>
            <p:cNvSpPr/>
            <p:nvPr/>
          </p:nvSpPr>
          <p:spPr>
            <a:xfrm>
              <a:off x="2745500" y="900325"/>
              <a:ext cx="30975" cy="188925"/>
            </a:xfrm>
            <a:custGeom>
              <a:rect b="b" l="l" r="r" t="t"/>
              <a:pathLst>
                <a:path extrusionOk="0" h="7557" w="1239">
                  <a:moveTo>
                    <a:pt x="777" y="1"/>
                  </a:moveTo>
                  <a:cubicBezTo>
                    <a:pt x="588" y="1"/>
                    <a:pt x="485" y="189"/>
                    <a:pt x="440" y="550"/>
                  </a:cubicBezTo>
                  <a:cubicBezTo>
                    <a:pt x="408" y="926"/>
                    <a:pt x="393" y="1177"/>
                    <a:pt x="377" y="1303"/>
                  </a:cubicBezTo>
                  <a:lnTo>
                    <a:pt x="1" y="4547"/>
                  </a:lnTo>
                  <a:cubicBezTo>
                    <a:pt x="32" y="5394"/>
                    <a:pt x="48" y="5879"/>
                    <a:pt x="63" y="6052"/>
                  </a:cubicBezTo>
                  <a:cubicBezTo>
                    <a:pt x="95" y="6616"/>
                    <a:pt x="251" y="7086"/>
                    <a:pt x="534" y="7463"/>
                  </a:cubicBezTo>
                  <a:cubicBezTo>
                    <a:pt x="612" y="7463"/>
                    <a:pt x="675" y="7510"/>
                    <a:pt x="753" y="7557"/>
                  </a:cubicBezTo>
                  <a:lnTo>
                    <a:pt x="878" y="7416"/>
                  </a:lnTo>
                  <a:lnTo>
                    <a:pt x="878" y="6961"/>
                  </a:lnTo>
                  <a:cubicBezTo>
                    <a:pt x="847" y="6914"/>
                    <a:pt x="831" y="6867"/>
                    <a:pt x="831" y="6836"/>
                  </a:cubicBezTo>
                  <a:cubicBezTo>
                    <a:pt x="831" y="6836"/>
                    <a:pt x="831" y="6820"/>
                    <a:pt x="831" y="6804"/>
                  </a:cubicBezTo>
                  <a:cubicBezTo>
                    <a:pt x="831" y="6679"/>
                    <a:pt x="816" y="6334"/>
                    <a:pt x="769" y="5770"/>
                  </a:cubicBezTo>
                  <a:cubicBezTo>
                    <a:pt x="753" y="5331"/>
                    <a:pt x="737" y="5002"/>
                    <a:pt x="722" y="4751"/>
                  </a:cubicBezTo>
                  <a:lnTo>
                    <a:pt x="1239" y="832"/>
                  </a:lnTo>
                  <a:cubicBezTo>
                    <a:pt x="1145" y="488"/>
                    <a:pt x="1082" y="252"/>
                    <a:pt x="1020" y="111"/>
                  </a:cubicBezTo>
                  <a:cubicBezTo>
                    <a:pt x="941" y="33"/>
                    <a:pt x="878" y="2"/>
                    <a:pt x="800" y="2"/>
                  </a:cubicBezTo>
                  <a:cubicBezTo>
                    <a:pt x="792" y="1"/>
                    <a:pt x="785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2531150" y="912900"/>
              <a:ext cx="136400" cy="211225"/>
            </a:xfrm>
            <a:custGeom>
              <a:rect b="b" l="l" r="r" t="t"/>
              <a:pathLst>
                <a:path extrusionOk="0" h="8449" w="5456">
                  <a:moveTo>
                    <a:pt x="3841" y="0"/>
                  </a:moveTo>
                  <a:cubicBezTo>
                    <a:pt x="3496" y="0"/>
                    <a:pt x="3057" y="94"/>
                    <a:pt x="2556" y="298"/>
                  </a:cubicBezTo>
                  <a:lnTo>
                    <a:pt x="1255" y="815"/>
                  </a:lnTo>
                  <a:cubicBezTo>
                    <a:pt x="926" y="1003"/>
                    <a:pt x="675" y="1176"/>
                    <a:pt x="518" y="1301"/>
                  </a:cubicBezTo>
                  <a:cubicBezTo>
                    <a:pt x="346" y="1380"/>
                    <a:pt x="236" y="1442"/>
                    <a:pt x="189" y="1474"/>
                  </a:cubicBezTo>
                  <a:cubicBezTo>
                    <a:pt x="64" y="1552"/>
                    <a:pt x="1" y="1646"/>
                    <a:pt x="1" y="1787"/>
                  </a:cubicBezTo>
                  <a:cubicBezTo>
                    <a:pt x="1" y="1865"/>
                    <a:pt x="48" y="1975"/>
                    <a:pt x="158" y="2101"/>
                  </a:cubicBezTo>
                  <a:cubicBezTo>
                    <a:pt x="267" y="2242"/>
                    <a:pt x="346" y="2304"/>
                    <a:pt x="424" y="2304"/>
                  </a:cubicBezTo>
                  <a:cubicBezTo>
                    <a:pt x="440" y="2304"/>
                    <a:pt x="471" y="2304"/>
                    <a:pt x="471" y="2289"/>
                  </a:cubicBezTo>
                  <a:cubicBezTo>
                    <a:pt x="738" y="2132"/>
                    <a:pt x="926" y="2022"/>
                    <a:pt x="1020" y="1975"/>
                  </a:cubicBezTo>
                  <a:cubicBezTo>
                    <a:pt x="1412" y="1724"/>
                    <a:pt x="1647" y="1583"/>
                    <a:pt x="1709" y="1552"/>
                  </a:cubicBezTo>
                  <a:cubicBezTo>
                    <a:pt x="2869" y="1082"/>
                    <a:pt x="3606" y="862"/>
                    <a:pt x="3888" y="862"/>
                  </a:cubicBezTo>
                  <a:cubicBezTo>
                    <a:pt x="4013" y="862"/>
                    <a:pt x="4123" y="909"/>
                    <a:pt x="4217" y="988"/>
                  </a:cubicBezTo>
                  <a:cubicBezTo>
                    <a:pt x="4311" y="1082"/>
                    <a:pt x="4358" y="1191"/>
                    <a:pt x="4358" y="1333"/>
                  </a:cubicBezTo>
                  <a:cubicBezTo>
                    <a:pt x="4358" y="1615"/>
                    <a:pt x="4233" y="2069"/>
                    <a:pt x="3998" y="2696"/>
                  </a:cubicBezTo>
                  <a:cubicBezTo>
                    <a:pt x="3606" y="3386"/>
                    <a:pt x="3277" y="3919"/>
                    <a:pt x="2995" y="4279"/>
                  </a:cubicBezTo>
                  <a:cubicBezTo>
                    <a:pt x="2916" y="4342"/>
                    <a:pt x="2854" y="4405"/>
                    <a:pt x="2791" y="4436"/>
                  </a:cubicBezTo>
                  <a:lnTo>
                    <a:pt x="2430" y="4985"/>
                  </a:lnTo>
                  <a:cubicBezTo>
                    <a:pt x="2007" y="5486"/>
                    <a:pt x="1725" y="5831"/>
                    <a:pt x="1584" y="6003"/>
                  </a:cubicBezTo>
                  <a:cubicBezTo>
                    <a:pt x="1223" y="6427"/>
                    <a:pt x="706" y="6960"/>
                    <a:pt x="48" y="7602"/>
                  </a:cubicBezTo>
                  <a:cubicBezTo>
                    <a:pt x="32" y="7618"/>
                    <a:pt x="32" y="7665"/>
                    <a:pt x="32" y="7696"/>
                  </a:cubicBezTo>
                  <a:lnTo>
                    <a:pt x="64" y="7869"/>
                  </a:lnTo>
                  <a:cubicBezTo>
                    <a:pt x="79" y="7947"/>
                    <a:pt x="95" y="7994"/>
                    <a:pt x="95" y="8025"/>
                  </a:cubicBezTo>
                  <a:cubicBezTo>
                    <a:pt x="95" y="8041"/>
                    <a:pt x="95" y="8057"/>
                    <a:pt x="79" y="8072"/>
                  </a:cubicBezTo>
                  <a:cubicBezTo>
                    <a:pt x="189" y="8182"/>
                    <a:pt x="236" y="8261"/>
                    <a:pt x="236" y="8339"/>
                  </a:cubicBezTo>
                  <a:cubicBezTo>
                    <a:pt x="314" y="8402"/>
                    <a:pt x="408" y="8449"/>
                    <a:pt x="487" y="8449"/>
                  </a:cubicBezTo>
                  <a:lnTo>
                    <a:pt x="785" y="8417"/>
                  </a:lnTo>
                  <a:cubicBezTo>
                    <a:pt x="988" y="8386"/>
                    <a:pt x="1114" y="8386"/>
                    <a:pt x="1145" y="8386"/>
                  </a:cubicBezTo>
                  <a:cubicBezTo>
                    <a:pt x="1584" y="8386"/>
                    <a:pt x="2054" y="8339"/>
                    <a:pt x="2571" y="8245"/>
                  </a:cubicBezTo>
                  <a:cubicBezTo>
                    <a:pt x="2963" y="8167"/>
                    <a:pt x="3198" y="8104"/>
                    <a:pt x="3277" y="8088"/>
                  </a:cubicBezTo>
                  <a:cubicBezTo>
                    <a:pt x="3575" y="7931"/>
                    <a:pt x="4076" y="7837"/>
                    <a:pt x="4813" y="7775"/>
                  </a:cubicBezTo>
                  <a:cubicBezTo>
                    <a:pt x="4750" y="7775"/>
                    <a:pt x="4719" y="7775"/>
                    <a:pt x="4687" y="7759"/>
                  </a:cubicBezTo>
                  <a:lnTo>
                    <a:pt x="5126" y="7634"/>
                  </a:lnTo>
                  <a:cubicBezTo>
                    <a:pt x="5346" y="7571"/>
                    <a:pt x="5456" y="7461"/>
                    <a:pt x="5456" y="7273"/>
                  </a:cubicBezTo>
                  <a:cubicBezTo>
                    <a:pt x="5456" y="7242"/>
                    <a:pt x="5440" y="7210"/>
                    <a:pt x="5377" y="7163"/>
                  </a:cubicBezTo>
                  <a:cubicBezTo>
                    <a:pt x="5346" y="7163"/>
                    <a:pt x="5267" y="7148"/>
                    <a:pt x="5158" y="7116"/>
                  </a:cubicBezTo>
                  <a:lnTo>
                    <a:pt x="4985" y="7069"/>
                  </a:lnTo>
                  <a:cubicBezTo>
                    <a:pt x="4123" y="7069"/>
                    <a:pt x="3308" y="7132"/>
                    <a:pt x="2540" y="7273"/>
                  </a:cubicBezTo>
                  <a:cubicBezTo>
                    <a:pt x="2430" y="7289"/>
                    <a:pt x="2274" y="7336"/>
                    <a:pt x="2070" y="7414"/>
                  </a:cubicBezTo>
                  <a:cubicBezTo>
                    <a:pt x="1913" y="7461"/>
                    <a:pt x="1803" y="7508"/>
                    <a:pt x="1741" y="7508"/>
                  </a:cubicBezTo>
                  <a:cubicBezTo>
                    <a:pt x="1615" y="7508"/>
                    <a:pt x="1506" y="7477"/>
                    <a:pt x="1427" y="7383"/>
                  </a:cubicBezTo>
                  <a:cubicBezTo>
                    <a:pt x="1506" y="7304"/>
                    <a:pt x="1553" y="7257"/>
                    <a:pt x="1584" y="7242"/>
                  </a:cubicBezTo>
                  <a:cubicBezTo>
                    <a:pt x="1600" y="7148"/>
                    <a:pt x="1600" y="7085"/>
                    <a:pt x="1600" y="7038"/>
                  </a:cubicBezTo>
                  <a:cubicBezTo>
                    <a:pt x="2697" y="5737"/>
                    <a:pt x="3261" y="5063"/>
                    <a:pt x="3324" y="4985"/>
                  </a:cubicBezTo>
                  <a:cubicBezTo>
                    <a:pt x="3700" y="4514"/>
                    <a:pt x="3982" y="4107"/>
                    <a:pt x="4186" y="3762"/>
                  </a:cubicBezTo>
                  <a:cubicBezTo>
                    <a:pt x="4249" y="3621"/>
                    <a:pt x="4296" y="3496"/>
                    <a:pt x="4327" y="3417"/>
                  </a:cubicBezTo>
                  <a:cubicBezTo>
                    <a:pt x="4499" y="3198"/>
                    <a:pt x="4656" y="2884"/>
                    <a:pt x="4813" y="2492"/>
                  </a:cubicBezTo>
                  <a:cubicBezTo>
                    <a:pt x="4954" y="2085"/>
                    <a:pt x="5032" y="1740"/>
                    <a:pt x="5032" y="1458"/>
                  </a:cubicBezTo>
                  <a:cubicBezTo>
                    <a:pt x="5032" y="1348"/>
                    <a:pt x="5001" y="1270"/>
                    <a:pt x="4954" y="1223"/>
                  </a:cubicBezTo>
                  <a:cubicBezTo>
                    <a:pt x="4970" y="1160"/>
                    <a:pt x="4985" y="1113"/>
                    <a:pt x="5017" y="1082"/>
                  </a:cubicBezTo>
                  <a:cubicBezTo>
                    <a:pt x="4970" y="643"/>
                    <a:pt x="4687" y="298"/>
                    <a:pt x="4155" y="16"/>
                  </a:cubicBezTo>
                  <a:cubicBezTo>
                    <a:pt x="4139" y="16"/>
                    <a:pt x="4029" y="0"/>
                    <a:pt x="3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335625" y="892900"/>
              <a:ext cx="141100" cy="9425"/>
            </a:xfrm>
            <a:custGeom>
              <a:rect b="b" l="l" r="r" t="t"/>
              <a:pathLst>
                <a:path extrusionOk="0" h="377" w="5644">
                  <a:moveTo>
                    <a:pt x="0" y="377"/>
                  </a:moveTo>
                  <a:cubicBezTo>
                    <a:pt x="1881" y="252"/>
                    <a:pt x="3762" y="126"/>
                    <a:pt x="5643" y="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415175" y="1131550"/>
              <a:ext cx="502000" cy="66250"/>
            </a:xfrm>
            <a:custGeom>
              <a:rect b="b" l="l" r="r" t="t"/>
              <a:pathLst>
                <a:path extrusionOk="0" h="2650" w="20080">
                  <a:moveTo>
                    <a:pt x="19954" y="0"/>
                  </a:moveTo>
                  <a:lnTo>
                    <a:pt x="19954" y="0"/>
                  </a:lnTo>
                  <a:cubicBezTo>
                    <a:pt x="13261" y="533"/>
                    <a:pt x="6599" y="1411"/>
                    <a:pt x="0" y="2649"/>
                  </a:cubicBezTo>
                  <a:lnTo>
                    <a:pt x="20079" y="565"/>
                  </a:lnTo>
                  <a:cubicBezTo>
                    <a:pt x="19954" y="408"/>
                    <a:pt x="19922" y="204"/>
                    <a:pt x="19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320725" y="881925"/>
              <a:ext cx="152475" cy="26300"/>
            </a:xfrm>
            <a:custGeom>
              <a:rect b="b" l="l" r="r" t="t"/>
              <a:pathLst>
                <a:path extrusionOk="0" h="1052" w="6099">
                  <a:moveTo>
                    <a:pt x="4874" y="1"/>
                  </a:moveTo>
                  <a:cubicBezTo>
                    <a:pt x="4461" y="1"/>
                    <a:pt x="4035" y="63"/>
                    <a:pt x="3622" y="79"/>
                  </a:cubicBezTo>
                  <a:cubicBezTo>
                    <a:pt x="2587" y="126"/>
                    <a:pt x="1553" y="189"/>
                    <a:pt x="534" y="236"/>
                  </a:cubicBezTo>
                  <a:cubicBezTo>
                    <a:pt x="6" y="252"/>
                    <a:pt x="1" y="1051"/>
                    <a:pt x="503" y="1051"/>
                  </a:cubicBezTo>
                  <a:cubicBezTo>
                    <a:pt x="508" y="1051"/>
                    <a:pt x="513" y="1051"/>
                    <a:pt x="518" y="1051"/>
                  </a:cubicBezTo>
                  <a:cubicBezTo>
                    <a:pt x="1553" y="1004"/>
                    <a:pt x="2587" y="973"/>
                    <a:pt x="3622" y="926"/>
                  </a:cubicBezTo>
                  <a:cubicBezTo>
                    <a:pt x="3722" y="922"/>
                    <a:pt x="3824" y="920"/>
                    <a:pt x="3928" y="920"/>
                  </a:cubicBezTo>
                  <a:cubicBezTo>
                    <a:pt x="4076" y="920"/>
                    <a:pt x="4226" y="923"/>
                    <a:pt x="4376" y="923"/>
                  </a:cubicBezTo>
                  <a:cubicBezTo>
                    <a:pt x="4941" y="923"/>
                    <a:pt x="5509" y="889"/>
                    <a:pt x="5973" y="565"/>
                  </a:cubicBezTo>
                  <a:cubicBezTo>
                    <a:pt x="6082" y="487"/>
                    <a:pt x="6098" y="330"/>
                    <a:pt x="5973" y="252"/>
                  </a:cubicBezTo>
                  <a:cubicBezTo>
                    <a:pt x="5632" y="55"/>
                    <a:pt x="5259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495325" y="572200"/>
              <a:ext cx="139700" cy="211600"/>
            </a:xfrm>
            <a:custGeom>
              <a:rect b="b" l="l" r="r" t="t"/>
              <a:pathLst>
                <a:path extrusionOk="0" h="8464" w="5588">
                  <a:moveTo>
                    <a:pt x="3411" y="0"/>
                  </a:moveTo>
                  <a:cubicBezTo>
                    <a:pt x="3313" y="0"/>
                    <a:pt x="3221" y="44"/>
                    <a:pt x="3174" y="148"/>
                  </a:cubicBezTo>
                  <a:cubicBezTo>
                    <a:pt x="2077" y="2468"/>
                    <a:pt x="1105" y="4866"/>
                    <a:pt x="102" y="7217"/>
                  </a:cubicBezTo>
                  <a:cubicBezTo>
                    <a:pt x="0" y="7458"/>
                    <a:pt x="165" y="7760"/>
                    <a:pt x="405" y="7760"/>
                  </a:cubicBezTo>
                  <a:cubicBezTo>
                    <a:pt x="462" y="7760"/>
                    <a:pt x="524" y="7743"/>
                    <a:pt x="587" y="7703"/>
                  </a:cubicBezTo>
                  <a:cubicBezTo>
                    <a:pt x="1779" y="6951"/>
                    <a:pt x="3048" y="6418"/>
                    <a:pt x="4396" y="6089"/>
                  </a:cubicBezTo>
                  <a:lnTo>
                    <a:pt x="4396" y="6089"/>
                  </a:lnTo>
                  <a:cubicBezTo>
                    <a:pt x="4365" y="6747"/>
                    <a:pt x="4334" y="7405"/>
                    <a:pt x="4255" y="8048"/>
                  </a:cubicBezTo>
                  <a:cubicBezTo>
                    <a:pt x="4229" y="8313"/>
                    <a:pt x="4470" y="8463"/>
                    <a:pt x="4701" y="8463"/>
                  </a:cubicBezTo>
                  <a:cubicBezTo>
                    <a:pt x="4880" y="8463"/>
                    <a:pt x="5052" y="8372"/>
                    <a:pt x="5086" y="8174"/>
                  </a:cubicBezTo>
                  <a:cubicBezTo>
                    <a:pt x="5368" y="6543"/>
                    <a:pt x="5588" y="4615"/>
                    <a:pt x="5243" y="2985"/>
                  </a:cubicBezTo>
                  <a:cubicBezTo>
                    <a:pt x="5211" y="2858"/>
                    <a:pt x="5086" y="2791"/>
                    <a:pt x="4963" y="2791"/>
                  </a:cubicBezTo>
                  <a:cubicBezTo>
                    <a:pt x="4843" y="2791"/>
                    <a:pt x="4725" y="2854"/>
                    <a:pt x="4694" y="2985"/>
                  </a:cubicBezTo>
                  <a:cubicBezTo>
                    <a:pt x="4569" y="3722"/>
                    <a:pt x="4506" y="4490"/>
                    <a:pt x="4459" y="5258"/>
                  </a:cubicBezTo>
                  <a:cubicBezTo>
                    <a:pt x="3283" y="5540"/>
                    <a:pt x="2202" y="5948"/>
                    <a:pt x="1167" y="6512"/>
                  </a:cubicBezTo>
                  <a:cubicBezTo>
                    <a:pt x="2045" y="4490"/>
                    <a:pt x="2939" y="2452"/>
                    <a:pt x="3738" y="383"/>
                  </a:cubicBezTo>
                  <a:cubicBezTo>
                    <a:pt x="3822" y="174"/>
                    <a:pt x="3606" y="0"/>
                    <a:pt x="3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2674750" y="552300"/>
              <a:ext cx="109575" cy="207300"/>
            </a:xfrm>
            <a:custGeom>
              <a:rect b="b" l="l" r="r" t="t"/>
              <a:pathLst>
                <a:path extrusionOk="0" h="8292" w="4383">
                  <a:moveTo>
                    <a:pt x="1242" y="1"/>
                  </a:moveTo>
                  <a:cubicBezTo>
                    <a:pt x="1148" y="1"/>
                    <a:pt x="1049" y="52"/>
                    <a:pt x="1012" y="161"/>
                  </a:cubicBezTo>
                  <a:cubicBezTo>
                    <a:pt x="386" y="1994"/>
                    <a:pt x="197" y="4048"/>
                    <a:pt x="25" y="5991"/>
                  </a:cubicBezTo>
                  <a:cubicBezTo>
                    <a:pt x="1" y="6220"/>
                    <a:pt x="217" y="6384"/>
                    <a:pt x="432" y="6384"/>
                  </a:cubicBezTo>
                  <a:cubicBezTo>
                    <a:pt x="497" y="6384"/>
                    <a:pt x="562" y="6369"/>
                    <a:pt x="621" y="6336"/>
                  </a:cubicBezTo>
                  <a:cubicBezTo>
                    <a:pt x="1436" y="5835"/>
                    <a:pt x="2235" y="5600"/>
                    <a:pt x="3129" y="5411"/>
                  </a:cubicBezTo>
                  <a:lnTo>
                    <a:pt x="3129" y="5411"/>
                  </a:lnTo>
                  <a:cubicBezTo>
                    <a:pt x="3129" y="6227"/>
                    <a:pt x="3144" y="7026"/>
                    <a:pt x="3113" y="7810"/>
                  </a:cubicBezTo>
                  <a:cubicBezTo>
                    <a:pt x="3105" y="8131"/>
                    <a:pt x="3352" y="8292"/>
                    <a:pt x="3605" y="8292"/>
                  </a:cubicBezTo>
                  <a:cubicBezTo>
                    <a:pt x="3857" y="8292"/>
                    <a:pt x="4116" y="8131"/>
                    <a:pt x="4132" y="7810"/>
                  </a:cubicBezTo>
                  <a:cubicBezTo>
                    <a:pt x="4241" y="5678"/>
                    <a:pt x="4382" y="3295"/>
                    <a:pt x="3787" y="1226"/>
                  </a:cubicBezTo>
                  <a:cubicBezTo>
                    <a:pt x="3762" y="1137"/>
                    <a:pt x="3670" y="1085"/>
                    <a:pt x="3582" y="1085"/>
                  </a:cubicBezTo>
                  <a:cubicBezTo>
                    <a:pt x="3502" y="1085"/>
                    <a:pt x="3426" y="1129"/>
                    <a:pt x="3411" y="1226"/>
                  </a:cubicBezTo>
                  <a:cubicBezTo>
                    <a:pt x="3207" y="2324"/>
                    <a:pt x="3160" y="3452"/>
                    <a:pt x="3144" y="4596"/>
                  </a:cubicBezTo>
                  <a:cubicBezTo>
                    <a:pt x="2345" y="4675"/>
                    <a:pt x="1577" y="4926"/>
                    <a:pt x="871" y="5286"/>
                  </a:cubicBezTo>
                  <a:cubicBezTo>
                    <a:pt x="1044" y="3593"/>
                    <a:pt x="1342" y="1916"/>
                    <a:pt x="1451" y="208"/>
                  </a:cubicBezTo>
                  <a:cubicBezTo>
                    <a:pt x="1460" y="72"/>
                    <a:pt x="1354" y="1"/>
                    <a:pt x="1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2718875" y="1212200"/>
              <a:ext cx="138725" cy="181675"/>
            </a:xfrm>
            <a:custGeom>
              <a:rect b="b" l="l" r="r" t="t"/>
              <a:pathLst>
                <a:path extrusionOk="0" h="7267" w="5549">
                  <a:moveTo>
                    <a:pt x="4360" y="1"/>
                  </a:moveTo>
                  <a:cubicBezTo>
                    <a:pt x="4344" y="1"/>
                    <a:pt x="4327" y="1"/>
                    <a:pt x="4310" y="3"/>
                  </a:cubicBezTo>
                  <a:cubicBezTo>
                    <a:pt x="2931" y="223"/>
                    <a:pt x="1583" y="599"/>
                    <a:pt x="298" y="1148"/>
                  </a:cubicBezTo>
                  <a:cubicBezTo>
                    <a:pt x="0" y="1275"/>
                    <a:pt x="151" y="1761"/>
                    <a:pt x="437" y="1761"/>
                  </a:cubicBezTo>
                  <a:cubicBezTo>
                    <a:pt x="467" y="1761"/>
                    <a:pt x="500" y="1755"/>
                    <a:pt x="533" y="1743"/>
                  </a:cubicBezTo>
                  <a:cubicBezTo>
                    <a:pt x="1630" y="1367"/>
                    <a:pt x="2712" y="1038"/>
                    <a:pt x="3824" y="771"/>
                  </a:cubicBezTo>
                  <a:lnTo>
                    <a:pt x="3824" y="771"/>
                  </a:lnTo>
                  <a:cubicBezTo>
                    <a:pt x="3182" y="2010"/>
                    <a:pt x="2241" y="3013"/>
                    <a:pt x="1019" y="3781"/>
                  </a:cubicBezTo>
                  <a:cubicBezTo>
                    <a:pt x="803" y="3919"/>
                    <a:pt x="860" y="4330"/>
                    <a:pt x="1159" y="4330"/>
                  </a:cubicBezTo>
                  <a:cubicBezTo>
                    <a:pt x="1164" y="4330"/>
                    <a:pt x="1170" y="4330"/>
                    <a:pt x="1175" y="4329"/>
                  </a:cubicBezTo>
                  <a:cubicBezTo>
                    <a:pt x="1630" y="4298"/>
                    <a:pt x="2053" y="4220"/>
                    <a:pt x="2508" y="4157"/>
                  </a:cubicBezTo>
                  <a:cubicBezTo>
                    <a:pt x="2682" y="4132"/>
                    <a:pt x="2995" y="4096"/>
                    <a:pt x="3332" y="4096"/>
                  </a:cubicBezTo>
                  <a:cubicBezTo>
                    <a:pt x="4240" y="4096"/>
                    <a:pt x="5330" y="4355"/>
                    <a:pt x="4404" y="5772"/>
                  </a:cubicBezTo>
                  <a:cubicBezTo>
                    <a:pt x="3824" y="6681"/>
                    <a:pt x="1928" y="6430"/>
                    <a:pt x="987" y="6555"/>
                  </a:cubicBezTo>
                  <a:cubicBezTo>
                    <a:pt x="556" y="6615"/>
                    <a:pt x="689" y="7267"/>
                    <a:pt x="1105" y="7267"/>
                  </a:cubicBezTo>
                  <a:cubicBezTo>
                    <a:pt x="1128" y="7267"/>
                    <a:pt x="1151" y="7265"/>
                    <a:pt x="1175" y="7261"/>
                  </a:cubicBezTo>
                  <a:cubicBezTo>
                    <a:pt x="2539" y="7057"/>
                    <a:pt x="5549" y="7198"/>
                    <a:pt x="5407" y="5003"/>
                  </a:cubicBezTo>
                  <a:cubicBezTo>
                    <a:pt x="5328" y="3816"/>
                    <a:pt x="4400" y="3544"/>
                    <a:pt x="3381" y="3544"/>
                  </a:cubicBezTo>
                  <a:cubicBezTo>
                    <a:pt x="3000" y="3544"/>
                    <a:pt x="2608" y="3582"/>
                    <a:pt x="2241" y="3624"/>
                  </a:cubicBezTo>
                  <a:cubicBezTo>
                    <a:pt x="3291" y="2778"/>
                    <a:pt x="4091" y="1743"/>
                    <a:pt x="4671" y="474"/>
                  </a:cubicBezTo>
                  <a:cubicBezTo>
                    <a:pt x="4774" y="223"/>
                    <a:pt x="4614" y="1"/>
                    <a:pt x="4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2533125" y="1252725"/>
              <a:ext cx="174775" cy="182125"/>
            </a:xfrm>
            <a:custGeom>
              <a:rect b="b" l="l" r="r" t="t"/>
              <a:pathLst>
                <a:path extrusionOk="0" h="7285" w="6991">
                  <a:moveTo>
                    <a:pt x="2473" y="1"/>
                  </a:moveTo>
                  <a:cubicBezTo>
                    <a:pt x="2166" y="1"/>
                    <a:pt x="1847" y="83"/>
                    <a:pt x="1568" y="216"/>
                  </a:cubicBezTo>
                  <a:cubicBezTo>
                    <a:pt x="643" y="655"/>
                    <a:pt x="157" y="1517"/>
                    <a:pt x="32" y="2489"/>
                  </a:cubicBezTo>
                  <a:cubicBezTo>
                    <a:pt x="0" y="2751"/>
                    <a:pt x="215" y="2880"/>
                    <a:pt x="430" y="2880"/>
                  </a:cubicBezTo>
                  <a:cubicBezTo>
                    <a:pt x="537" y="2880"/>
                    <a:pt x="644" y="2849"/>
                    <a:pt x="721" y="2787"/>
                  </a:cubicBezTo>
                  <a:cubicBezTo>
                    <a:pt x="1380" y="2254"/>
                    <a:pt x="1897" y="1643"/>
                    <a:pt x="2163" y="875"/>
                  </a:cubicBezTo>
                  <a:lnTo>
                    <a:pt x="2210" y="875"/>
                  </a:lnTo>
                  <a:cubicBezTo>
                    <a:pt x="2696" y="906"/>
                    <a:pt x="2900" y="1564"/>
                    <a:pt x="2931" y="1909"/>
                  </a:cubicBezTo>
                  <a:cubicBezTo>
                    <a:pt x="2963" y="2348"/>
                    <a:pt x="2728" y="2897"/>
                    <a:pt x="2571" y="3288"/>
                  </a:cubicBezTo>
                  <a:cubicBezTo>
                    <a:pt x="2085" y="4511"/>
                    <a:pt x="1238" y="5546"/>
                    <a:pt x="408" y="6549"/>
                  </a:cubicBezTo>
                  <a:cubicBezTo>
                    <a:pt x="130" y="6866"/>
                    <a:pt x="366" y="7284"/>
                    <a:pt x="720" y="7284"/>
                  </a:cubicBezTo>
                  <a:cubicBezTo>
                    <a:pt x="785" y="7284"/>
                    <a:pt x="854" y="7270"/>
                    <a:pt x="925" y="7238"/>
                  </a:cubicBezTo>
                  <a:cubicBezTo>
                    <a:pt x="2649" y="6423"/>
                    <a:pt x="4436" y="5906"/>
                    <a:pt x="6333" y="5718"/>
                  </a:cubicBezTo>
                  <a:cubicBezTo>
                    <a:pt x="6991" y="5658"/>
                    <a:pt x="6907" y="4771"/>
                    <a:pt x="6299" y="4771"/>
                  </a:cubicBezTo>
                  <a:cubicBezTo>
                    <a:pt x="6270" y="4771"/>
                    <a:pt x="6239" y="4773"/>
                    <a:pt x="6207" y="4777"/>
                  </a:cubicBezTo>
                  <a:cubicBezTo>
                    <a:pt x="4797" y="4966"/>
                    <a:pt x="3433" y="5310"/>
                    <a:pt x="2101" y="5796"/>
                  </a:cubicBezTo>
                  <a:cubicBezTo>
                    <a:pt x="2602" y="5122"/>
                    <a:pt x="3041" y="4433"/>
                    <a:pt x="3355" y="3665"/>
                  </a:cubicBezTo>
                  <a:cubicBezTo>
                    <a:pt x="3684" y="2818"/>
                    <a:pt x="4076" y="1486"/>
                    <a:pt x="3590" y="624"/>
                  </a:cubicBezTo>
                  <a:cubicBezTo>
                    <a:pt x="3347" y="177"/>
                    <a:pt x="2923" y="1"/>
                    <a:pt x="2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13"/>
          <p:cNvGrpSpPr/>
          <p:nvPr/>
        </p:nvGrpSpPr>
        <p:grpSpPr>
          <a:xfrm rot="697126">
            <a:off x="8221312" y="-564115"/>
            <a:ext cx="1305393" cy="1346461"/>
            <a:chOff x="1492000" y="427450"/>
            <a:chExt cx="1188000" cy="1225375"/>
          </a:xfrm>
        </p:grpSpPr>
        <p:sp>
          <p:nvSpPr>
            <p:cNvPr id="658" name="Google Shape;658;p13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9" name="Google Shape;669;p13"/>
          <p:cNvGrpSpPr/>
          <p:nvPr/>
        </p:nvGrpSpPr>
        <p:grpSpPr>
          <a:xfrm rot="514806">
            <a:off x="1068419" y="466113"/>
            <a:ext cx="1118061" cy="876421"/>
            <a:chOff x="378575" y="1776375"/>
            <a:chExt cx="737425" cy="578050"/>
          </a:xfrm>
        </p:grpSpPr>
        <p:sp>
          <p:nvSpPr>
            <p:cNvPr id="670" name="Google Shape;670;p13"/>
            <p:cNvSpPr/>
            <p:nvPr/>
          </p:nvSpPr>
          <p:spPr>
            <a:xfrm>
              <a:off x="378575" y="1776375"/>
              <a:ext cx="737425" cy="60825"/>
            </a:xfrm>
            <a:custGeom>
              <a:rect b="b" l="l" r="r" t="t"/>
              <a:pathLst>
                <a:path extrusionOk="0" h="2433" w="29497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1004275" y="1828625"/>
              <a:ext cx="74725" cy="327700"/>
            </a:xfrm>
            <a:custGeom>
              <a:rect b="b" l="l" r="r" t="t"/>
              <a:pathLst>
                <a:path extrusionOk="0" h="13108" w="2989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1007300" y="1780650"/>
              <a:ext cx="62500" cy="49075"/>
            </a:xfrm>
            <a:custGeom>
              <a:rect b="b" l="l" r="r" t="t"/>
              <a:pathLst>
                <a:path extrusionOk="0" h="1963" w="250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785225" y="2133225"/>
              <a:ext cx="290025" cy="69200"/>
            </a:xfrm>
            <a:custGeom>
              <a:rect b="b" l="l" r="r" t="t"/>
              <a:pathLst>
                <a:path extrusionOk="0" h="2768" w="11601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1013075" y="2131900"/>
              <a:ext cx="60050" cy="47175"/>
            </a:xfrm>
            <a:custGeom>
              <a:rect b="b" l="l" r="r" t="t"/>
              <a:pathLst>
                <a:path extrusionOk="0" h="1887" w="2402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798250" y="2195875"/>
              <a:ext cx="62525" cy="151150"/>
            </a:xfrm>
            <a:custGeom>
              <a:rect b="b" l="l" r="r" t="t"/>
              <a:pathLst>
                <a:path extrusionOk="0" h="6046" w="2501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805750" y="2179750"/>
              <a:ext cx="58250" cy="23100"/>
            </a:xfrm>
            <a:custGeom>
              <a:rect b="b" l="l" r="r" t="t"/>
              <a:pathLst>
                <a:path extrusionOk="0" h="924" w="233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799950" y="2316150"/>
              <a:ext cx="21675" cy="32475"/>
            </a:xfrm>
            <a:custGeom>
              <a:rect b="b" l="l" r="r" t="t"/>
              <a:pathLst>
                <a:path extrusionOk="0" h="1299" w="867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475450" y="2160675"/>
              <a:ext cx="363125" cy="193750"/>
            </a:xfrm>
            <a:custGeom>
              <a:rect b="b" l="l" r="r" t="t"/>
              <a:pathLst>
                <a:path extrusionOk="0" h="7750" w="14525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797650" y="2262025"/>
              <a:ext cx="43350" cy="86600"/>
            </a:xfrm>
            <a:custGeom>
              <a:rect b="b" l="l" r="r" t="t"/>
              <a:pathLst>
                <a:path extrusionOk="0" h="3464" w="1734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394775" y="1828875"/>
              <a:ext cx="101325" cy="394500"/>
            </a:xfrm>
            <a:custGeom>
              <a:rect b="b" l="l" r="r" t="t"/>
              <a:pathLst>
                <a:path extrusionOk="0" h="15780" w="4053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471175" y="2175750"/>
              <a:ext cx="46850" cy="44750"/>
            </a:xfrm>
            <a:custGeom>
              <a:rect b="b" l="l" r="r" t="t"/>
              <a:pathLst>
                <a:path extrusionOk="0" h="1790" w="1874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2" name="Google Shape;682;p13"/>
          <p:cNvGrpSpPr/>
          <p:nvPr/>
        </p:nvGrpSpPr>
        <p:grpSpPr>
          <a:xfrm>
            <a:off x="6945750" y="3904476"/>
            <a:ext cx="1745583" cy="230173"/>
            <a:chOff x="1394800" y="3522000"/>
            <a:chExt cx="1048650" cy="138275"/>
          </a:xfrm>
        </p:grpSpPr>
        <p:sp>
          <p:nvSpPr>
            <p:cNvPr id="683" name="Google Shape;683;p13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2" name="Google Shape;692;p13"/>
          <p:cNvSpPr txBox="1"/>
          <p:nvPr>
            <p:ph type="title"/>
          </p:nvPr>
        </p:nvSpPr>
        <p:spPr>
          <a:xfrm>
            <a:off x="1302015" y="1420599"/>
            <a:ext cx="6978480" cy="1502637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numCol="1" rIns="0" spcFirstLastPara="1" tIns="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altLang="es" lang="es" sz="5000"/>
              <a:t>Es decir, un atributo es…</a:t>
            </a:r>
            <a:endParaRPr sz="5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0"/>
          <p:cNvSpPr txBox="1"/>
          <p:nvPr>
            <p:ph type="ctrTitle"/>
          </p:nvPr>
        </p:nvSpPr>
        <p:spPr>
          <a:xfrm>
            <a:off x="1140216" y="1828800"/>
            <a:ext cx="7068602" cy="2173294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altLang="es" lang="es" sz="54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Veámos otras variables y atributos…</a:t>
            </a:r>
            <a:endParaRPr b="1" sz="5400">
              <a:solidFill>
                <a:srgbClr val="741B4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altLang="es" b="0" cap="none" i="0" lang="es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6DNb9YXODK3Lfdpigsduv62_El3vzviQE1vMZ6zrqn675x123AN3gqI-RL_-OJMCLb8Us0vqOK5ZbIrk-MKVqcb6RoSJ7ejELsfoxV8g15Yz1Xs7Jh1IV1_X9_5WSyevkAgdmog" id="703" name="Google Shape;70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180" y="90487"/>
            <a:ext cx="9144000" cy="496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32"/>
          <p:cNvGrpSpPr/>
          <p:nvPr/>
        </p:nvGrpSpPr>
        <p:grpSpPr>
          <a:xfrm rot="-900145">
            <a:off x="567735" y="3271492"/>
            <a:ext cx="1346977" cy="1179420"/>
            <a:chOff x="2334325" y="3469775"/>
            <a:chExt cx="1136500" cy="995125"/>
          </a:xfrm>
        </p:grpSpPr>
        <p:sp>
          <p:nvSpPr>
            <p:cNvPr id="709" name="Google Shape;709;p32"/>
            <p:cNvSpPr/>
            <p:nvPr/>
          </p:nvSpPr>
          <p:spPr>
            <a:xfrm>
              <a:off x="2337450" y="3480425"/>
              <a:ext cx="1100925" cy="952600"/>
            </a:xfrm>
            <a:custGeom>
              <a:rect b="b" l="l" r="r" t="t"/>
              <a:pathLst>
                <a:path extrusionOk="0" h="38104" w="44037">
                  <a:moveTo>
                    <a:pt x="40703" y="0"/>
                  </a:moveTo>
                  <a:cubicBezTo>
                    <a:pt x="40678" y="0"/>
                    <a:pt x="40653" y="25"/>
                    <a:pt x="40603" y="25"/>
                  </a:cubicBezTo>
                  <a:cubicBezTo>
                    <a:pt x="33886" y="877"/>
                    <a:pt x="27069" y="1278"/>
                    <a:pt x="20302" y="1855"/>
                  </a:cubicBezTo>
                  <a:cubicBezTo>
                    <a:pt x="13585" y="2406"/>
                    <a:pt x="6868" y="3133"/>
                    <a:pt x="126" y="3434"/>
                  </a:cubicBezTo>
                  <a:cubicBezTo>
                    <a:pt x="1" y="9725"/>
                    <a:pt x="1079" y="15840"/>
                    <a:pt x="1279" y="22106"/>
                  </a:cubicBezTo>
                  <a:cubicBezTo>
                    <a:pt x="1379" y="25239"/>
                    <a:pt x="1329" y="28371"/>
                    <a:pt x="1279" y="31504"/>
                  </a:cubicBezTo>
                  <a:cubicBezTo>
                    <a:pt x="1229" y="33183"/>
                    <a:pt x="1003" y="35188"/>
                    <a:pt x="1906" y="36692"/>
                  </a:cubicBezTo>
                  <a:cubicBezTo>
                    <a:pt x="2463" y="37626"/>
                    <a:pt x="3364" y="38104"/>
                    <a:pt x="4290" y="38104"/>
                  </a:cubicBezTo>
                  <a:cubicBezTo>
                    <a:pt x="5154" y="38104"/>
                    <a:pt x="6040" y="37689"/>
                    <a:pt x="6693" y="36843"/>
                  </a:cubicBezTo>
                  <a:cubicBezTo>
                    <a:pt x="7319" y="36016"/>
                    <a:pt x="7570" y="34988"/>
                    <a:pt x="7820" y="34010"/>
                  </a:cubicBezTo>
                  <a:cubicBezTo>
                    <a:pt x="7851" y="33904"/>
                    <a:pt x="7936" y="33863"/>
                    <a:pt x="8021" y="33863"/>
                  </a:cubicBezTo>
                  <a:cubicBezTo>
                    <a:pt x="8076" y="33863"/>
                    <a:pt x="8132" y="33880"/>
                    <a:pt x="8171" y="33910"/>
                  </a:cubicBezTo>
                  <a:cubicBezTo>
                    <a:pt x="8188" y="33910"/>
                    <a:pt x="8216" y="33899"/>
                    <a:pt x="8247" y="33899"/>
                  </a:cubicBezTo>
                  <a:cubicBezTo>
                    <a:pt x="8263" y="33899"/>
                    <a:pt x="8280" y="33902"/>
                    <a:pt x="8297" y="33910"/>
                  </a:cubicBezTo>
                  <a:cubicBezTo>
                    <a:pt x="15223" y="35439"/>
                    <a:pt x="22419" y="35740"/>
                    <a:pt x="29615" y="35740"/>
                  </a:cubicBezTo>
                  <a:cubicBezTo>
                    <a:pt x="34276" y="35740"/>
                    <a:pt x="38937" y="35614"/>
                    <a:pt x="43525" y="35614"/>
                  </a:cubicBezTo>
                  <a:cubicBezTo>
                    <a:pt x="43696" y="35614"/>
                    <a:pt x="43866" y="35614"/>
                    <a:pt x="44036" y="35615"/>
                  </a:cubicBezTo>
                  <a:cubicBezTo>
                    <a:pt x="43811" y="29650"/>
                    <a:pt x="43560" y="23710"/>
                    <a:pt x="42984" y="17745"/>
                  </a:cubicBezTo>
                  <a:cubicBezTo>
                    <a:pt x="42407" y="11805"/>
                    <a:pt x="41304" y="5940"/>
                    <a:pt x="407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2334325" y="3469775"/>
              <a:ext cx="1107175" cy="965775"/>
            </a:xfrm>
            <a:custGeom>
              <a:rect b="b" l="l" r="r" t="t"/>
              <a:pathLst>
                <a:path extrusionOk="0" h="38631" w="44287">
                  <a:moveTo>
                    <a:pt x="40651" y="682"/>
                  </a:moveTo>
                  <a:cubicBezTo>
                    <a:pt x="41257" y="6544"/>
                    <a:pt x="42339" y="12358"/>
                    <a:pt x="42908" y="18196"/>
                  </a:cubicBezTo>
                  <a:cubicBezTo>
                    <a:pt x="43209" y="21178"/>
                    <a:pt x="43409" y="24136"/>
                    <a:pt x="43585" y="27118"/>
                  </a:cubicBezTo>
                  <a:cubicBezTo>
                    <a:pt x="43685" y="28597"/>
                    <a:pt x="43760" y="30101"/>
                    <a:pt x="43810" y="31579"/>
                  </a:cubicBezTo>
                  <a:lnTo>
                    <a:pt x="43911" y="33810"/>
                  </a:lnTo>
                  <a:lnTo>
                    <a:pt x="43961" y="34938"/>
                  </a:lnTo>
                  <a:cubicBezTo>
                    <a:pt x="43961" y="35264"/>
                    <a:pt x="43986" y="35589"/>
                    <a:pt x="44036" y="35940"/>
                  </a:cubicBezTo>
                  <a:cubicBezTo>
                    <a:pt x="43309" y="35915"/>
                    <a:pt x="42632" y="35890"/>
                    <a:pt x="41906" y="35890"/>
                  </a:cubicBezTo>
                  <a:lnTo>
                    <a:pt x="39650" y="35915"/>
                  </a:lnTo>
                  <a:lnTo>
                    <a:pt x="35164" y="35965"/>
                  </a:lnTo>
                  <a:cubicBezTo>
                    <a:pt x="33514" y="35993"/>
                    <a:pt x="31871" y="36013"/>
                    <a:pt x="30228" y="36013"/>
                  </a:cubicBezTo>
                  <a:cubicBezTo>
                    <a:pt x="28876" y="36013"/>
                    <a:pt x="27524" y="35999"/>
                    <a:pt x="26166" y="35965"/>
                  </a:cubicBezTo>
                  <a:cubicBezTo>
                    <a:pt x="23159" y="35915"/>
                    <a:pt x="20176" y="35790"/>
                    <a:pt x="17194" y="35514"/>
                  </a:cubicBezTo>
                  <a:lnTo>
                    <a:pt x="14963" y="35264"/>
                  </a:lnTo>
                  <a:lnTo>
                    <a:pt x="12732" y="34963"/>
                  </a:lnTo>
                  <a:lnTo>
                    <a:pt x="10527" y="34587"/>
                  </a:lnTo>
                  <a:lnTo>
                    <a:pt x="9424" y="34361"/>
                  </a:lnTo>
                  <a:lnTo>
                    <a:pt x="8873" y="34261"/>
                  </a:lnTo>
                  <a:lnTo>
                    <a:pt x="8597" y="34211"/>
                  </a:lnTo>
                  <a:lnTo>
                    <a:pt x="8472" y="34186"/>
                  </a:lnTo>
                  <a:cubicBezTo>
                    <a:pt x="8434" y="34173"/>
                    <a:pt x="8390" y="34167"/>
                    <a:pt x="8350" y="34167"/>
                  </a:cubicBezTo>
                  <a:cubicBezTo>
                    <a:pt x="8335" y="34167"/>
                    <a:pt x="8321" y="34168"/>
                    <a:pt x="8307" y="34169"/>
                  </a:cubicBezTo>
                  <a:lnTo>
                    <a:pt x="8307" y="34169"/>
                  </a:lnTo>
                  <a:cubicBezTo>
                    <a:pt x="8259" y="34145"/>
                    <a:pt x="8207" y="34136"/>
                    <a:pt x="8146" y="34136"/>
                  </a:cubicBezTo>
                  <a:cubicBezTo>
                    <a:pt x="8046" y="34136"/>
                    <a:pt x="7920" y="34186"/>
                    <a:pt x="7870" y="34261"/>
                  </a:cubicBezTo>
                  <a:cubicBezTo>
                    <a:pt x="7845" y="34311"/>
                    <a:pt x="7820" y="34361"/>
                    <a:pt x="7795" y="34386"/>
                  </a:cubicBezTo>
                  <a:lnTo>
                    <a:pt x="7795" y="34487"/>
                  </a:lnTo>
                  <a:lnTo>
                    <a:pt x="7745" y="34637"/>
                  </a:lnTo>
                  <a:lnTo>
                    <a:pt x="7570" y="35264"/>
                  </a:lnTo>
                  <a:cubicBezTo>
                    <a:pt x="7444" y="35690"/>
                    <a:pt x="7319" y="36116"/>
                    <a:pt x="7118" y="36492"/>
                  </a:cubicBezTo>
                  <a:cubicBezTo>
                    <a:pt x="6767" y="37269"/>
                    <a:pt x="6141" y="37945"/>
                    <a:pt x="5339" y="38246"/>
                  </a:cubicBezTo>
                  <a:cubicBezTo>
                    <a:pt x="5051" y="38363"/>
                    <a:pt x="4744" y="38419"/>
                    <a:pt x="4437" y="38419"/>
                  </a:cubicBezTo>
                  <a:cubicBezTo>
                    <a:pt x="3889" y="38419"/>
                    <a:pt x="3342" y="38241"/>
                    <a:pt x="2908" y="37920"/>
                  </a:cubicBezTo>
                  <a:cubicBezTo>
                    <a:pt x="2206" y="37419"/>
                    <a:pt x="1805" y="36592"/>
                    <a:pt x="1630" y="35740"/>
                  </a:cubicBezTo>
                  <a:cubicBezTo>
                    <a:pt x="1454" y="34888"/>
                    <a:pt x="1454" y="34010"/>
                    <a:pt x="1479" y="33108"/>
                  </a:cubicBezTo>
                  <a:cubicBezTo>
                    <a:pt x="1504" y="32231"/>
                    <a:pt x="1529" y="31329"/>
                    <a:pt x="1554" y="30451"/>
                  </a:cubicBezTo>
                  <a:cubicBezTo>
                    <a:pt x="1579" y="28672"/>
                    <a:pt x="1605" y="26893"/>
                    <a:pt x="1605" y="25113"/>
                  </a:cubicBezTo>
                  <a:cubicBezTo>
                    <a:pt x="1579" y="23359"/>
                    <a:pt x="1554" y="21579"/>
                    <a:pt x="1429" y="19800"/>
                  </a:cubicBezTo>
                  <a:cubicBezTo>
                    <a:pt x="1304" y="18020"/>
                    <a:pt x="1153" y="16241"/>
                    <a:pt x="978" y="14487"/>
                  </a:cubicBezTo>
                  <a:cubicBezTo>
                    <a:pt x="657" y="11001"/>
                    <a:pt x="360" y="7515"/>
                    <a:pt x="424" y="4029"/>
                  </a:cubicBezTo>
                  <a:lnTo>
                    <a:pt x="424" y="4029"/>
                  </a:lnTo>
                  <a:cubicBezTo>
                    <a:pt x="7166" y="3724"/>
                    <a:pt x="13859" y="3004"/>
                    <a:pt x="20577" y="2456"/>
                  </a:cubicBezTo>
                  <a:lnTo>
                    <a:pt x="30728" y="1654"/>
                  </a:lnTo>
                  <a:cubicBezTo>
                    <a:pt x="32407" y="1529"/>
                    <a:pt x="34111" y="1379"/>
                    <a:pt x="35790" y="1203"/>
                  </a:cubicBezTo>
                  <a:lnTo>
                    <a:pt x="38347" y="953"/>
                  </a:lnTo>
                  <a:lnTo>
                    <a:pt x="39600" y="802"/>
                  </a:lnTo>
                  <a:lnTo>
                    <a:pt x="40226" y="727"/>
                  </a:lnTo>
                  <a:lnTo>
                    <a:pt x="40552" y="702"/>
                  </a:lnTo>
                  <a:cubicBezTo>
                    <a:pt x="40586" y="693"/>
                    <a:pt x="40617" y="688"/>
                    <a:pt x="40651" y="682"/>
                  </a:cubicBezTo>
                  <a:close/>
                  <a:moveTo>
                    <a:pt x="41003" y="0"/>
                  </a:moveTo>
                  <a:lnTo>
                    <a:pt x="40753" y="226"/>
                  </a:lnTo>
                  <a:cubicBezTo>
                    <a:pt x="40728" y="251"/>
                    <a:pt x="40602" y="276"/>
                    <a:pt x="40502" y="276"/>
                  </a:cubicBezTo>
                  <a:lnTo>
                    <a:pt x="40176" y="326"/>
                  </a:lnTo>
                  <a:lnTo>
                    <a:pt x="39550" y="401"/>
                  </a:lnTo>
                  <a:lnTo>
                    <a:pt x="38296" y="552"/>
                  </a:lnTo>
                  <a:lnTo>
                    <a:pt x="35765" y="802"/>
                  </a:lnTo>
                  <a:cubicBezTo>
                    <a:pt x="34086" y="978"/>
                    <a:pt x="32382" y="1128"/>
                    <a:pt x="30702" y="1253"/>
                  </a:cubicBezTo>
                  <a:lnTo>
                    <a:pt x="20552" y="2080"/>
                  </a:lnTo>
                  <a:cubicBezTo>
                    <a:pt x="13785" y="2657"/>
                    <a:pt x="7018" y="3359"/>
                    <a:pt x="251" y="3684"/>
                  </a:cubicBezTo>
                  <a:lnTo>
                    <a:pt x="101" y="3710"/>
                  </a:lnTo>
                  <a:lnTo>
                    <a:pt x="101" y="3860"/>
                  </a:lnTo>
                  <a:cubicBezTo>
                    <a:pt x="1" y="7419"/>
                    <a:pt x="326" y="10978"/>
                    <a:pt x="652" y="14512"/>
                  </a:cubicBezTo>
                  <a:cubicBezTo>
                    <a:pt x="978" y="18045"/>
                    <a:pt x="1279" y="21579"/>
                    <a:pt x="1304" y="25138"/>
                  </a:cubicBezTo>
                  <a:cubicBezTo>
                    <a:pt x="1329" y="26893"/>
                    <a:pt x="1304" y="28672"/>
                    <a:pt x="1279" y="30451"/>
                  </a:cubicBezTo>
                  <a:cubicBezTo>
                    <a:pt x="1279" y="31329"/>
                    <a:pt x="1279" y="32231"/>
                    <a:pt x="1229" y="33108"/>
                  </a:cubicBezTo>
                  <a:cubicBezTo>
                    <a:pt x="1204" y="34010"/>
                    <a:pt x="1204" y="34913"/>
                    <a:pt x="1404" y="35790"/>
                  </a:cubicBezTo>
                  <a:cubicBezTo>
                    <a:pt x="1579" y="36667"/>
                    <a:pt x="2031" y="37544"/>
                    <a:pt x="2783" y="38096"/>
                  </a:cubicBezTo>
                  <a:cubicBezTo>
                    <a:pt x="3253" y="38452"/>
                    <a:pt x="3849" y="38631"/>
                    <a:pt x="4449" y="38631"/>
                  </a:cubicBezTo>
                  <a:cubicBezTo>
                    <a:pt x="4776" y="38631"/>
                    <a:pt x="5105" y="38578"/>
                    <a:pt x="5414" y="38472"/>
                  </a:cubicBezTo>
                  <a:cubicBezTo>
                    <a:pt x="6291" y="38146"/>
                    <a:pt x="6968" y="37419"/>
                    <a:pt x="7369" y="36617"/>
                  </a:cubicBezTo>
                  <a:cubicBezTo>
                    <a:pt x="7570" y="36216"/>
                    <a:pt x="7720" y="35790"/>
                    <a:pt x="7870" y="35364"/>
                  </a:cubicBezTo>
                  <a:lnTo>
                    <a:pt x="8046" y="34712"/>
                  </a:lnTo>
                  <a:lnTo>
                    <a:pt x="8096" y="34562"/>
                  </a:lnTo>
                  <a:lnTo>
                    <a:pt x="8121" y="34487"/>
                  </a:lnTo>
                  <a:cubicBezTo>
                    <a:pt x="8121" y="34462"/>
                    <a:pt x="8121" y="34462"/>
                    <a:pt x="8121" y="34462"/>
                  </a:cubicBezTo>
                  <a:cubicBezTo>
                    <a:pt x="8121" y="34462"/>
                    <a:pt x="8132" y="34450"/>
                    <a:pt x="8154" y="34450"/>
                  </a:cubicBezTo>
                  <a:cubicBezTo>
                    <a:pt x="8165" y="34450"/>
                    <a:pt x="8179" y="34453"/>
                    <a:pt x="8196" y="34462"/>
                  </a:cubicBezTo>
                  <a:lnTo>
                    <a:pt x="8246" y="34537"/>
                  </a:lnTo>
                  <a:lnTo>
                    <a:pt x="8346" y="34512"/>
                  </a:lnTo>
                  <a:cubicBezTo>
                    <a:pt x="8372" y="34487"/>
                    <a:pt x="8372" y="34487"/>
                    <a:pt x="8397" y="34487"/>
                  </a:cubicBezTo>
                  <a:lnTo>
                    <a:pt x="8547" y="34512"/>
                  </a:lnTo>
                  <a:lnTo>
                    <a:pt x="8798" y="34587"/>
                  </a:lnTo>
                  <a:lnTo>
                    <a:pt x="9349" y="34687"/>
                  </a:lnTo>
                  <a:lnTo>
                    <a:pt x="10477" y="34913"/>
                  </a:lnTo>
                  <a:lnTo>
                    <a:pt x="12682" y="35289"/>
                  </a:lnTo>
                  <a:lnTo>
                    <a:pt x="14913" y="35589"/>
                  </a:lnTo>
                  <a:lnTo>
                    <a:pt x="17169" y="35840"/>
                  </a:lnTo>
                  <a:cubicBezTo>
                    <a:pt x="20151" y="36116"/>
                    <a:pt x="23159" y="36266"/>
                    <a:pt x="26166" y="36316"/>
                  </a:cubicBezTo>
                  <a:cubicBezTo>
                    <a:pt x="27315" y="36335"/>
                    <a:pt x="28460" y="36344"/>
                    <a:pt x="29604" y="36344"/>
                  </a:cubicBezTo>
                  <a:cubicBezTo>
                    <a:pt x="31456" y="36344"/>
                    <a:pt x="33305" y="36322"/>
                    <a:pt x="35164" y="36291"/>
                  </a:cubicBezTo>
                  <a:lnTo>
                    <a:pt x="39650" y="36241"/>
                  </a:lnTo>
                  <a:lnTo>
                    <a:pt x="41906" y="36216"/>
                  </a:lnTo>
                  <a:cubicBezTo>
                    <a:pt x="42682" y="36216"/>
                    <a:pt x="43510" y="36191"/>
                    <a:pt x="44261" y="36166"/>
                  </a:cubicBezTo>
                  <a:cubicBezTo>
                    <a:pt x="44286" y="35765"/>
                    <a:pt x="44286" y="35339"/>
                    <a:pt x="44286" y="34938"/>
                  </a:cubicBezTo>
                  <a:lnTo>
                    <a:pt x="44236" y="33810"/>
                  </a:lnTo>
                  <a:lnTo>
                    <a:pt x="44161" y="31579"/>
                  </a:lnTo>
                  <a:cubicBezTo>
                    <a:pt x="44086" y="30076"/>
                    <a:pt x="44011" y="28597"/>
                    <a:pt x="43936" y="27093"/>
                  </a:cubicBezTo>
                  <a:cubicBezTo>
                    <a:pt x="43785" y="24111"/>
                    <a:pt x="43560" y="21128"/>
                    <a:pt x="43284" y="18171"/>
                  </a:cubicBezTo>
                  <a:cubicBezTo>
                    <a:pt x="42733" y="12206"/>
                    <a:pt x="41630" y="6341"/>
                    <a:pt x="41053" y="401"/>
                  </a:cubicBezTo>
                  <a:lnTo>
                    <a:pt x="4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2402775" y="3617550"/>
              <a:ext cx="865425" cy="115450"/>
            </a:xfrm>
            <a:custGeom>
              <a:rect b="b" l="l" r="r" t="t"/>
              <a:pathLst>
                <a:path extrusionOk="0" h="4618" w="34617">
                  <a:moveTo>
                    <a:pt x="34249" y="0"/>
                  </a:moveTo>
                  <a:cubicBezTo>
                    <a:pt x="34235" y="0"/>
                    <a:pt x="34220" y="2"/>
                    <a:pt x="34205" y="4"/>
                  </a:cubicBezTo>
                  <a:cubicBezTo>
                    <a:pt x="28240" y="806"/>
                    <a:pt x="22275" y="1633"/>
                    <a:pt x="16285" y="2385"/>
                  </a:cubicBezTo>
                  <a:cubicBezTo>
                    <a:pt x="10897" y="3062"/>
                    <a:pt x="5458" y="3513"/>
                    <a:pt x="95" y="4415"/>
                  </a:cubicBezTo>
                  <a:cubicBezTo>
                    <a:pt x="0" y="4439"/>
                    <a:pt x="17" y="4618"/>
                    <a:pt x="103" y="4618"/>
                  </a:cubicBezTo>
                  <a:cubicBezTo>
                    <a:pt x="108" y="4618"/>
                    <a:pt x="114" y="4617"/>
                    <a:pt x="120" y="4616"/>
                  </a:cubicBezTo>
                  <a:cubicBezTo>
                    <a:pt x="11523" y="4089"/>
                    <a:pt x="23052" y="2159"/>
                    <a:pt x="34330" y="480"/>
                  </a:cubicBezTo>
                  <a:cubicBezTo>
                    <a:pt x="34616" y="433"/>
                    <a:pt x="34517" y="0"/>
                    <a:pt x="34249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2447100" y="4330675"/>
              <a:ext cx="1019450" cy="130975"/>
            </a:xfrm>
            <a:custGeom>
              <a:rect b="b" l="l" r="r" t="t"/>
              <a:pathLst>
                <a:path extrusionOk="0" h="5239" w="40778">
                  <a:moveTo>
                    <a:pt x="3434" y="0"/>
                  </a:moveTo>
                  <a:cubicBezTo>
                    <a:pt x="3134" y="1529"/>
                    <a:pt x="2632" y="3509"/>
                    <a:pt x="1" y="4086"/>
                  </a:cubicBezTo>
                  <a:cubicBezTo>
                    <a:pt x="5916" y="4412"/>
                    <a:pt x="13209" y="5239"/>
                    <a:pt x="19149" y="5239"/>
                  </a:cubicBezTo>
                  <a:cubicBezTo>
                    <a:pt x="22432" y="5239"/>
                    <a:pt x="25690" y="5138"/>
                    <a:pt x="28973" y="4963"/>
                  </a:cubicBezTo>
                  <a:cubicBezTo>
                    <a:pt x="31931" y="4787"/>
                    <a:pt x="39374" y="4136"/>
                    <a:pt x="40728" y="1053"/>
                  </a:cubicBezTo>
                  <a:cubicBezTo>
                    <a:pt x="40728" y="1028"/>
                    <a:pt x="40753" y="1003"/>
                    <a:pt x="40778" y="978"/>
                  </a:cubicBezTo>
                  <a:cubicBezTo>
                    <a:pt x="35097" y="978"/>
                    <a:pt x="29179" y="1216"/>
                    <a:pt x="23445" y="1216"/>
                  </a:cubicBezTo>
                  <a:cubicBezTo>
                    <a:pt x="22728" y="1216"/>
                    <a:pt x="22014" y="1212"/>
                    <a:pt x="21304" y="1203"/>
                  </a:cubicBezTo>
                  <a:cubicBezTo>
                    <a:pt x="20561" y="1197"/>
                    <a:pt x="19846" y="1196"/>
                    <a:pt x="19147" y="1196"/>
                  </a:cubicBezTo>
                  <a:cubicBezTo>
                    <a:pt x="18790" y="1196"/>
                    <a:pt x="18438" y="1196"/>
                    <a:pt x="18088" y="1196"/>
                  </a:cubicBezTo>
                  <a:cubicBezTo>
                    <a:pt x="13767" y="1196"/>
                    <a:pt x="9865" y="1153"/>
                    <a:pt x="3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2442725" y="4326300"/>
              <a:ext cx="1028100" cy="138600"/>
            </a:xfrm>
            <a:custGeom>
              <a:rect b="b" l="l" r="r" t="t"/>
              <a:pathLst>
                <a:path extrusionOk="0" h="5544" w="41124">
                  <a:moveTo>
                    <a:pt x="3755" y="381"/>
                  </a:moveTo>
                  <a:cubicBezTo>
                    <a:pt x="6782" y="917"/>
                    <a:pt x="9832" y="1306"/>
                    <a:pt x="12883" y="1454"/>
                  </a:cubicBezTo>
                  <a:cubicBezTo>
                    <a:pt x="16016" y="1629"/>
                    <a:pt x="19123" y="1554"/>
                    <a:pt x="22256" y="1604"/>
                  </a:cubicBezTo>
                  <a:cubicBezTo>
                    <a:pt x="25364" y="1604"/>
                    <a:pt x="28497" y="1529"/>
                    <a:pt x="31605" y="1454"/>
                  </a:cubicBezTo>
                  <a:lnTo>
                    <a:pt x="36266" y="1353"/>
                  </a:lnTo>
                  <a:lnTo>
                    <a:pt x="38622" y="1328"/>
                  </a:lnTo>
                  <a:lnTo>
                    <a:pt x="39775" y="1303"/>
                  </a:lnTo>
                  <a:cubicBezTo>
                    <a:pt x="39824" y="1307"/>
                    <a:pt x="39872" y="1308"/>
                    <a:pt x="39919" y="1308"/>
                  </a:cubicBezTo>
                  <a:cubicBezTo>
                    <a:pt x="40187" y="1308"/>
                    <a:pt x="40435" y="1259"/>
                    <a:pt x="40724" y="1234"/>
                  </a:cubicBezTo>
                  <a:lnTo>
                    <a:pt x="40724" y="1234"/>
                  </a:lnTo>
                  <a:lnTo>
                    <a:pt x="40652" y="1353"/>
                  </a:lnTo>
                  <a:cubicBezTo>
                    <a:pt x="40602" y="1454"/>
                    <a:pt x="40527" y="1529"/>
                    <a:pt x="40477" y="1629"/>
                  </a:cubicBezTo>
                  <a:cubicBezTo>
                    <a:pt x="40352" y="1780"/>
                    <a:pt x="40226" y="1930"/>
                    <a:pt x="40076" y="2080"/>
                  </a:cubicBezTo>
                  <a:cubicBezTo>
                    <a:pt x="39775" y="2381"/>
                    <a:pt x="39424" y="2632"/>
                    <a:pt x="39048" y="2832"/>
                  </a:cubicBezTo>
                  <a:cubicBezTo>
                    <a:pt x="38321" y="3258"/>
                    <a:pt x="37494" y="3559"/>
                    <a:pt x="36667" y="3810"/>
                  </a:cubicBezTo>
                  <a:cubicBezTo>
                    <a:pt x="35013" y="4311"/>
                    <a:pt x="33284" y="4587"/>
                    <a:pt x="31554" y="4762"/>
                  </a:cubicBezTo>
                  <a:cubicBezTo>
                    <a:pt x="28096" y="5113"/>
                    <a:pt x="24587" y="5138"/>
                    <a:pt x="21103" y="5263"/>
                  </a:cubicBezTo>
                  <a:cubicBezTo>
                    <a:pt x="20464" y="5286"/>
                    <a:pt x="19824" y="5297"/>
                    <a:pt x="19183" y="5297"/>
                  </a:cubicBezTo>
                  <a:cubicBezTo>
                    <a:pt x="16333" y="5297"/>
                    <a:pt x="13476" y="5092"/>
                    <a:pt x="10652" y="4887"/>
                  </a:cubicBezTo>
                  <a:cubicBezTo>
                    <a:pt x="7482" y="4636"/>
                    <a:pt x="4311" y="4344"/>
                    <a:pt x="1122" y="4142"/>
                  </a:cubicBezTo>
                  <a:lnTo>
                    <a:pt x="1122" y="4142"/>
                  </a:lnTo>
                  <a:cubicBezTo>
                    <a:pt x="1284" y="4075"/>
                    <a:pt x="1444" y="3999"/>
                    <a:pt x="1604" y="3910"/>
                  </a:cubicBezTo>
                  <a:cubicBezTo>
                    <a:pt x="2030" y="3659"/>
                    <a:pt x="2431" y="3333"/>
                    <a:pt x="2732" y="2932"/>
                  </a:cubicBezTo>
                  <a:cubicBezTo>
                    <a:pt x="3324" y="2175"/>
                    <a:pt x="3580" y="1261"/>
                    <a:pt x="3755" y="381"/>
                  </a:cubicBezTo>
                  <a:close/>
                  <a:moveTo>
                    <a:pt x="3660" y="0"/>
                  </a:moveTo>
                  <a:cubicBezTo>
                    <a:pt x="3559" y="0"/>
                    <a:pt x="3459" y="50"/>
                    <a:pt x="3434" y="150"/>
                  </a:cubicBezTo>
                  <a:cubicBezTo>
                    <a:pt x="3259" y="1078"/>
                    <a:pt x="3008" y="2005"/>
                    <a:pt x="2457" y="2732"/>
                  </a:cubicBezTo>
                  <a:cubicBezTo>
                    <a:pt x="2181" y="3083"/>
                    <a:pt x="1830" y="3384"/>
                    <a:pt x="1429" y="3609"/>
                  </a:cubicBezTo>
                  <a:cubicBezTo>
                    <a:pt x="1028" y="3835"/>
                    <a:pt x="577" y="3985"/>
                    <a:pt x="126" y="4085"/>
                  </a:cubicBezTo>
                  <a:cubicBezTo>
                    <a:pt x="51" y="4110"/>
                    <a:pt x="0" y="4160"/>
                    <a:pt x="0" y="4261"/>
                  </a:cubicBezTo>
                  <a:cubicBezTo>
                    <a:pt x="0" y="4336"/>
                    <a:pt x="76" y="4436"/>
                    <a:pt x="176" y="4436"/>
                  </a:cubicBezTo>
                  <a:cubicBezTo>
                    <a:pt x="3660" y="4612"/>
                    <a:pt x="7118" y="4937"/>
                    <a:pt x="10627" y="5163"/>
                  </a:cubicBezTo>
                  <a:cubicBezTo>
                    <a:pt x="12356" y="5288"/>
                    <a:pt x="14111" y="5389"/>
                    <a:pt x="15865" y="5464"/>
                  </a:cubicBezTo>
                  <a:cubicBezTo>
                    <a:pt x="17594" y="5539"/>
                    <a:pt x="19349" y="5514"/>
                    <a:pt x="21103" y="5539"/>
                  </a:cubicBezTo>
                  <a:cubicBezTo>
                    <a:pt x="21343" y="5542"/>
                    <a:pt x="21583" y="5544"/>
                    <a:pt x="21823" y="5544"/>
                  </a:cubicBezTo>
                  <a:cubicBezTo>
                    <a:pt x="23337" y="5544"/>
                    <a:pt x="24848" y="5482"/>
                    <a:pt x="26341" y="5439"/>
                  </a:cubicBezTo>
                  <a:cubicBezTo>
                    <a:pt x="28096" y="5363"/>
                    <a:pt x="29850" y="5313"/>
                    <a:pt x="31605" y="5113"/>
                  </a:cubicBezTo>
                  <a:cubicBezTo>
                    <a:pt x="33334" y="4937"/>
                    <a:pt x="35088" y="4662"/>
                    <a:pt x="36768" y="4160"/>
                  </a:cubicBezTo>
                  <a:cubicBezTo>
                    <a:pt x="37620" y="3885"/>
                    <a:pt x="38447" y="3584"/>
                    <a:pt x="39224" y="3133"/>
                  </a:cubicBezTo>
                  <a:cubicBezTo>
                    <a:pt x="39600" y="2907"/>
                    <a:pt x="39976" y="2632"/>
                    <a:pt x="40301" y="2331"/>
                  </a:cubicBezTo>
                  <a:cubicBezTo>
                    <a:pt x="40477" y="2155"/>
                    <a:pt x="40627" y="2005"/>
                    <a:pt x="40753" y="1805"/>
                  </a:cubicBezTo>
                  <a:cubicBezTo>
                    <a:pt x="40803" y="1704"/>
                    <a:pt x="40878" y="1629"/>
                    <a:pt x="40928" y="1504"/>
                  </a:cubicBezTo>
                  <a:lnTo>
                    <a:pt x="41003" y="1353"/>
                  </a:lnTo>
                  <a:lnTo>
                    <a:pt x="41053" y="1278"/>
                  </a:lnTo>
                  <a:lnTo>
                    <a:pt x="41078" y="1254"/>
                  </a:lnTo>
                  <a:lnTo>
                    <a:pt x="41078" y="1254"/>
                  </a:lnTo>
                  <a:cubicBezTo>
                    <a:pt x="41069" y="1262"/>
                    <a:pt x="41065" y="1266"/>
                    <a:pt x="41064" y="1266"/>
                  </a:cubicBezTo>
                  <a:cubicBezTo>
                    <a:pt x="41060" y="1266"/>
                    <a:pt x="41124" y="1180"/>
                    <a:pt x="41103" y="1078"/>
                  </a:cubicBezTo>
                  <a:cubicBezTo>
                    <a:pt x="41016" y="1067"/>
                    <a:pt x="40925" y="1056"/>
                    <a:pt x="40831" y="1045"/>
                  </a:cubicBezTo>
                  <a:lnTo>
                    <a:pt x="40831" y="1045"/>
                  </a:lnTo>
                  <a:cubicBezTo>
                    <a:pt x="40830" y="1047"/>
                    <a:pt x="40829" y="1050"/>
                    <a:pt x="40828" y="1053"/>
                  </a:cubicBezTo>
                  <a:lnTo>
                    <a:pt x="40818" y="1053"/>
                  </a:lnTo>
                  <a:cubicBezTo>
                    <a:pt x="40820" y="1049"/>
                    <a:pt x="40822" y="1047"/>
                    <a:pt x="40824" y="1045"/>
                  </a:cubicBezTo>
                  <a:lnTo>
                    <a:pt x="40824" y="1045"/>
                  </a:lnTo>
                  <a:cubicBezTo>
                    <a:pt x="40826" y="1045"/>
                    <a:pt x="40829" y="1045"/>
                    <a:pt x="40831" y="1045"/>
                  </a:cubicBezTo>
                  <a:lnTo>
                    <a:pt x="40831" y="1045"/>
                  </a:lnTo>
                  <a:cubicBezTo>
                    <a:pt x="40832" y="1041"/>
                    <a:pt x="40832" y="1039"/>
                    <a:pt x="40831" y="1039"/>
                  </a:cubicBezTo>
                  <a:lnTo>
                    <a:pt x="40831" y="1039"/>
                  </a:lnTo>
                  <a:cubicBezTo>
                    <a:pt x="40829" y="1039"/>
                    <a:pt x="40827" y="1041"/>
                    <a:pt x="40824" y="1045"/>
                  </a:cubicBezTo>
                  <a:lnTo>
                    <a:pt x="40824" y="1045"/>
                  </a:lnTo>
                  <a:cubicBezTo>
                    <a:pt x="40490" y="1008"/>
                    <a:pt x="40125" y="977"/>
                    <a:pt x="39775" y="977"/>
                  </a:cubicBezTo>
                  <a:lnTo>
                    <a:pt x="38597" y="1003"/>
                  </a:lnTo>
                  <a:lnTo>
                    <a:pt x="36266" y="1028"/>
                  </a:lnTo>
                  <a:lnTo>
                    <a:pt x="31605" y="1103"/>
                  </a:lnTo>
                  <a:cubicBezTo>
                    <a:pt x="29047" y="1144"/>
                    <a:pt x="26505" y="1185"/>
                    <a:pt x="23967" y="1185"/>
                  </a:cubicBezTo>
                  <a:cubicBezTo>
                    <a:pt x="23397" y="1185"/>
                    <a:pt x="22826" y="1183"/>
                    <a:pt x="22256" y="1178"/>
                  </a:cubicBezTo>
                  <a:cubicBezTo>
                    <a:pt x="21710" y="1174"/>
                    <a:pt x="21164" y="1172"/>
                    <a:pt x="20619" y="1172"/>
                  </a:cubicBezTo>
                  <a:cubicBezTo>
                    <a:pt x="19786" y="1172"/>
                    <a:pt x="18955" y="1175"/>
                    <a:pt x="18125" y="1175"/>
                  </a:cubicBezTo>
                  <a:cubicBezTo>
                    <a:pt x="16383" y="1175"/>
                    <a:pt x="14645" y="1162"/>
                    <a:pt x="12908" y="1078"/>
                  </a:cubicBezTo>
                  <a:cubicBezTo>
                    <a:pt x="9800" y="927"/>
                    <a:pt x="6717" y="551"/>
                    <a:pt x="36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4" name="Google Shape;714;p32"/>
          <p:cNvGrpSpPr/>
          <p:nvPr/>
        </p:nvGrpSpPr>
        <p:grpSpPr>
          <a:xfrm flipH="1">
            <a:off x="1953644" y="2627650"/>
            <a:ext cx="5264531" cy="176025"/>
            <a:chOff x="4345425" y="2175475"/>
            <a:chExt cx="800750" cy="176025"/>
          </a:xfrm>
        </p:grpSpPr>
        <p:sp>
          <p:nvSpPr>
            <p:cNvPr id="715" name="Google Shape;715;p3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7" name="Google Shape;717;p32"/>
          <p:cNvGrpSpPr/>
          <p:nvPr/>
        </p:nvGrpSpPr>
        <p:grpSpPr>
          <a:xfrm rot="-1220272">
            <a:off x="1050380" y="3614997"/>
            <a:ext cx="427145" cy="632034"/>
            <a:chOff x="2320725" y="552300"/>
            <a:chExt cx="596450" cy="882550"/>
          </a:xfrm>
        </p:grpSpPr>
        <p:sp>
          <p:nvSpPr>
            <p:cNvPr id="718" name="Google Shape;718;p32"/>
            <p:cNvSpPr/>
            <p:nvPr/>
          </p:nvSpPr>
          <p:spPr>
            <a:xfrm>
              <a:off x="2745500" y="900325"/>
              <a:ext cx="30975" cy="188925"/>
            </a:xfrm>
            <a:custGeom>
              <a:rect b="b" l="l" r="r" t="t"/>
              <a:pathLst>
                <a:path extrusionOk="0" h="7557" w="1239">
                  <a:moveTo>
                    <a:pt x="777" y="1"/>
                  </a:moveTo>
                  <a:cubicBezTo>
                    <a:pt x="588" y="1"/>
                    <a:pt x="485" y="189"/>
                    <a:pt x="440" y="550"/>
                  </a:cubicBezTo>
                  <a:cubicBezTo>
                    <a:pt x="408" y="926"/>
                    <a:pt x="393" y="1177"/>
                    <a:pt x="377" y="1303"/>
                  </a:cubicBezTo>
                  <a:lnTo>
                    <a:pt x="1" y="4547"/>
                  </a:lnTo>
                  <a:cubicBezTo>
                    <a:pt x="32" y="5394"/>
                    <a:pt x="48" y="5879"/>
                    <a:pt x="63" y="6052"/>
                  </a:cubicBezTo>
                  <a:cubicBezTo>
                    <a:pt x="95" y="6616"/>
                    <a:pt x="251" y="7086"/>
                    <a:pt x="534" y="7463"/>
                  </a:cubicBezTo>
                  <a:cubicBezTo>
                    <a:pt x="612" y="7463"/>
                    <a:pt x="675" y="7510"/>
                    <a:pt x="753" y="7557"/>
                  </a:cubicBezTo>
                  <a:lnTo>
                    <a:pt x="878" y="7416"/>
                  </a:lnTo>
                  <a:lnTo>
                    <a:pt x="878" y="6961"/>
                  </a:lnTo>
                  <a:cubicBezTo>
                    <a:pt x="847" y="6914"/>
                    <a:pt x="831" y="6867"/>
                    <a:pt x="831" y="6836"/>
                  </a:cubicBezTo>
                  <a:cubicBezTo>
                    <a:pt x="831" y="6836"/>
                    <a:pt x="831" y="6820"/>
                    <a:pt x="831" y="6804"/>
                  </a:cubicBezTo>
                  <a:cubicBezTo>
                    <a:pt x="831" y="6679"/>
                    <a:pt x="816" y="6334"/>
                    <a:pt x="769" y="5770"/>
                  </a:cubicBezTo>
                  <a:cubicBezTo>
                    <a:pt x="753" y="5331"/>
                    <a:pt x="737" y="5002"/>
                    <a:pt x="722" y="4751"/>
                  </a:cubicBezTo>
                  <a:lnTo>
                    <a:pt x="1239" y="832"/>
                  </a:lnTo>
                  <a:cubicBezTo>
                    <a:pt x="1145" y="488"/>
                    <a:pt x="1082" y="252"/>
                    <a:pt x="1020" y="111"/>
                  </a:cubicBezTo>
                  <a:cubicBezTo>
                    <a:pt x="941" y="33"/>
                    <a:pt x="878" y="2"/>
                    <a:pt x="800" y="2"/>
                  </a:cubicBezTo>
                  <a:cubicBezTo>
                    <a:pt x="792" y="1"/>
                    <a:pt x="785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2531150" y="912900"/>
              <a:ext cx="136400" cy="211225"/>
            </a:xfrm>
            <a:custGeom>
              <a:rect b="b" l="l" r="r" t="t"/>
              <a:pathLst>
                <a:path extrusionOk="0" h="8449" w="5456">
                  <a:moveTo>
                    <a:pt x="3841" y="0"/>
                  </a:moveTo>
                  <a:cubicBezTo>
                    <a:pt x="3496" y="0"/>
                    <a:pt x="3057" y="94"/>
                    <a:pt x="2556" y="298"/>
                  </a:cubicBezTo>
                  <a:lnTo>
                    <a:pt x="1255" y="815"/>
                  </a:lnTo>
                  <a:cubicBezTo>
                    <a:pt x="926" y="1003"/>
                    <a:pt x="675" y="1176"/>
                    <a:pt x="518" y="1301"/>
                  </a:cubicBezTo>
                  <a:cubicBezTo>
                    <a:pt x="346" y="1380"/>
                    <a:pt x="236" y="1442"/>
                    <a:pt x="189" y="1474"/>
                  </a:cubicBezTo>
                  <a:cubicBezTo>
                    <a:pt x="64" y="1552"/>
                    <a:pt x="1" y="1646"/>
                    <a:pt x="1" y="1787"/>
                  </a:cubicBezTo>
                  <a:cubicBezTo>
                    <a:pt x="1" y="1865"/>
                    <a:pt x="48" y="1975"/>
                    <a:pt x="158" y="2101"/>
                  </a:cubicBezTo>
                  <a:cubicBezTo>
                    <a:pt x="267" y="2242"/>
                    <a:pt x="346" y="2304"/>
                    <a:pt x="424" y="2304"/>
                  </a:cubicBezTo>
                  <a:cubicBezTo>
                    <a:pt x="440" y="2304"/>
                    <a:pt x="471" y="2304"/>
                    <a:pt x="471" y="2289"/>
                  </a:cubicBezTo>
                  <a:cubicBezTo>
                    <a:pt x="738" y="2132"/>
                    <a:pt x="926" y="2022"/>
                    <a:pt x="1020" y="1975"/>
                  </a:cubicBezTo>
                  <a:cubicBezTo>
                    <a:pt x="1412" y="1724"/>
                    <a:pt x="1647" y="1583"/>
                    <a:pt x="1709" y="1552"/>
                  </a:cubicBezTo>
                  <a:cubicBezTo>
                    <a:pt x="2869" y="1082"/>
                    <a:pt x="3606" y="862"/>
                    <a:pt x="3888" y="862"/>
                  </a:cubicBezTo>
                  <a:cubicBezTo>
                    <a:pt x="4013" y="862"/>
                    <a:pt x="4123" y="909"/>
                    <a:pt x="4217" y="988"/>
                  </a:cubicBezTo>
                  <a:cubicBezTo>
                    <a:pt x="4311" y="1082"/>
                    <a:pt x="4358" y="1191"/>
                    <a:pt x="4358" y="1333"/>
                  </a:cubicBezTo>
                  <a:cubicBezTo>
                    <a:pt x="4358" y="1615"/>
                    <a:pt x="4233" y="2069"/>
                    <a:pt x="3998" y="2696"/>
                  </a:cubicBezTo>
                  <a:cubicBezTo>
                    <a:pt x="3606" y="3386"/>
                    <a:pt x="3277" y="3919"/>
                    <a:pt x="2995" y="4279"/>
                  </a:cubicBezTo>
                  <a:cubicBezTo>
                    <a:pt x="2916" y="4342"/>
                    <a:pt x="2854" y="4405"/>
                    <a:pt x="2791" y="4436"/>
                  </a:cubicBezTo>
                  <a:lnTo>
                    <a:pt x="2430" y="4985"/>
                  </a:lnTo>
                  <a:cubicBezTo>
                    <a:pt x="2007" y="5486"/>
                    <a:pt x="1725" y="5831"/>
                    <a:pt x="1584" y="6003"/>
                  </a:cubicBezTo>
                  <a:cubicBezTo>
                    <a:pt x="1223" y="6427"/>
                    <a:pt x="706" y="6960"/>
                    <a:pt x="48" y="7602"/>
                  </a:cubicBezTo>
                  <a:cubicBezTo>
                    <a:pt x="32" y="7618"/>
                    <a:pt x="32" y="7665"/>
                    <a:pt x="32" y="7696"/>
                  </a:cubicBezTo>
                  <a:lnTo>
                    <a:pt x="64" y="7869"/>
                  </a:lnTo>
                  <a:cubicBezTo>
                    <a:pt x="79" y="7947"/>
                    <a:pt x="95" y="7994"/>
                    <a:pt x="95" y="8025"/>
                  </a:cubicBezTo>
                  <a:cubicBezTo>
                    <a:pt x="95" y="8041"/>
                    <a:pt x="95" y="8057"/>
                    <a:pt x="79" y="8072"/>
                  </a:cubicBezTo>
                  <a:cubicBezTo>
                    <a:pt x="189" y="8182"/>
                    <a:pt x="236" y="8261"/>
                    <a:pt x="236" y="8339"/>
                  </a:cubicBezTo>
                  <a:cubicBezTo>
                    <a:pt x="314" y="8402"/>
                    <a:pt x="408" y="8449"/>
                    <a:pt x="487" y="8449"/>
                  </a:cubicBezTo>
                  <a:lnTo>
                    <a:pt x="785" y="8417"/>
                  </a:lnTo>
                  <a:cubicBezTo>
                    <a:pt x="988" y="8386"/>
                    <a:pt x="1114" y="8386"/>
                    <a:pt x="1145" y="8386"/>
                  </a:cubicBezTo>
                  <a:cubicBezTo>
                    <a:pt x="1584" y="8386"/>
                    <a:pt x="2054" y="8339"/>
                    <a:pt x="2571" y="8245"/>
                  </a:cubicBezTo>
                  <a:cubicBezTo>
                    <a:pt x="2963" y="8167"/>
                    <a:pt x="3198" y="8104"/>
                    <a:pt x="3277" y="8088"/>
                  </a:cubicBezTo>
                  <a:cubicBezTo>
                    <a:pt x="3575" y="7931"/>
                    <a:pt x="4076" y="7837"/>
                    <a:pt x="4813" y="7775"/>
                  </a:cubicBezTo>
                  <a:cubicBezTo>
                    <a:pt x="4750" y="7775"/>
                    <a:pt x="4719" y="7775"/>
                    <a:pt x="4687" y="7759"/>
                  </a:cubicBezTo>
                  <a:lnTo>
                    <a:pt x="5126" y="7634"/>
                  </a:lnTo>
                  <a:cubicBezTo>
                    <a:pt x="5346" y="7571"/>
                    <a:pt x="5456" y="7461"/>
                    <a:pt x="5456" y="7273"/>
                  </a:cubicBezTo>
                  <a:cubicBezTo>
                    <a:pt x="5456" y="7242"/>
                    <a:pt x="5440" y="7210"/>
                    <a:pt x="5377" y="7163"/>
                  </a:cubicBezTo>
                  <a:cubicBezTo>
                    <a:pt x="5346" y="7163"/>
                    <a:pt x="5267" y="7148"/>
                    <a:pt x="5158" y="7116"/>
                  </a:cubicBezTo>
                  <a:lnTo>
                    <a:pt x="4985" y="7069"/>
                  </a:lnTo>
                  <a:cubicBezTo>
                    <a:pt x="4123" y="7069"/>
                    <a:pt x="3308" y="7132"/>
                    <a:pt x="2540" y="7273"/>
                  </a:cubicBezTo>
                  <a:cubicBezTo>
                    <a:pt x="2430" y="7289"/>
                    <a:pt x="2274" y="7336"/>
                    <a:pt x="2070" y="7414"/>
                  </a:cubicBezTo>
                  <a:cubicBezTo>
                    <a:pt x="1913" y="7461"/>
                    <a:pt x="1803" y="7508"/>
                    <a:pt x="1741" y="7508"/>
                  </a:cubicBezTo>
                  <a:cubicBezTo>
                    <a:pt x="1615" y="7508"/>
                    <a:pt x="1506" y="7477"/>
                    <a:pt x="1427" y="7383"/>
                  </a:cubicBezTo>
                  <a:cubicBezTo>
                    <a:pt x="1506" y="7304"/>
                    <a:pt x="1553" y="7257"/>
                    <a:pt x="1584" y="7242"/>
                  </a:cubicBezTo>
                  <a:cubicBezTo>
                    <a:pt x="1600" y="7148"/>
                    <a:pt x="1600" y="7085"/>
                    <a:pt x="1600" y="7038"/>
                  </a:cubicBezTo>
                  <a:cubicBezTo>
                    <a:pt x="2697" y="5737"/>
                    <a:pt x="3261" y="5063"/>
                    <a:pt x="3324" y="4985"/>
                  </a:cubicBezTo>
                  <a:cubicBezTo>
                    <a:pt x="3700" y="4514"/>
                    <a:pt x="3982" y="4107"/>
                    <a:pt x="4186" y="3762"/>
                  </a:cubicBezTo>
                  <a:cubicBezTo>
                    <a:pt x="4249" y="3621"/>
                    <a:pt x="4296" y="3496"/>
                    <a:pt x="4327" y="3417"/>
                  </a:cubicBezTo>
                  <a:cubicBezTo>
                    <a:pt x="4499" y="3198"/>
                    <a:pt x="4656" y="2884"/>
                    <a:pt x="4813" y="2492"/>
                  </a:cubicBezTo>
                  <a:cubicBezTo>
                    <a:pt x="4954" y="2085"/>
                    <a:pt x="5032" y="1740"/>
                    <a:pt x="5032" y="1458"/>
                  </a:cubicBezTo>
                  <a:cubicBezTo>
                    <a:pt x="5032" y="1348"/>
                    <a:pt x="5001" y="1270"/>
                    <a:pt x="4954" y="1223"/>
                  </a:cubicBezTo>
                  <a:cubicBezTo>
                    <a:pt x="4970" y="1160"/>
                    <a:pt x="4985" y="1113"/>
                    <a:pt x="5017" y="1082"/>
                  </a:cubicBezTo>
                  <a:cubicBezTo>
                    <a:pt x="4970" y="643"/>
                    <a:pt x="4687" y="298"/>
                    <a:pt x="4155" y="16"/>
                  </a:cubicBezTo>
                  <a:cubicBezTo>
                    <a:pt x="4139" y="16"/>
                    <a:pt x="4029" y="0"/>
                    <a:pt x="3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2335625" y="892900"/>
              <a:ext cx="141100" cy="9425"/>
            </a:xfrm>
            <a:custGeom>
              <a:rect b="b" l="l" r="r" t="t"/>
              <a:pathLst>
                <a:path extrusionOk="0" h="377" w="5644">
                  <a:moveTo>
                    <a:pt x="0" y="377"/>
                  </a:moveTo>
                  <a:cubicBezTo>
                    <a:pt x="1881" y="252"/>
                    <a:pt x="3762" y="126"/>
                    <a:pt x="5643" y="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2415175" y="1131550"/>
              <a:ext cx="502000" cy="66250"/>
            </a:xfrm>
            <a:custGeom>
              <a:rect b="b" l="l" r="r" t="t"/>
              <a:pathLst>
                <a:path extrusionOk="0" h="2650" w="20080">
                  <a:moveTo>
                    <a:pt x="19954" y="0"/>
                  </a:moveTo>
                  <a:lnTo>
                    <a:pt x="19954" y="0"/>
                  </a:lnTo>
                  <a:cubicBezTo>
                    <a:pt x="13261" y="533"/>
                    <a:pt x="6599" y="1411"/>
                    <a:pt x="0" y="2649"/>
                  </a:cubicBezTo>
                  <a:lnTo>
                    <a:pt x="20079" y="565"/>
                  </a:lnTo>
                  <a:cubicBezTo>
                    <a:pt x="19954" y="408"/>
                    <a:pt x="19922" y="204"/>
                    <a:pt x="19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2320725" y="881925"/>
              <a:ext cx="152475" cy="26300"/>
            </a:xfrm>
            <a:custGeom>
              <a:rect b="b" l="l" r="r" t="t"/>
              <a:pathLst>
                <a:path extrusionOk="0" h="1052" w="6099">
                  <a:moveTo>
                    <a:pt x="4874" y="1"/>
                  </a:moveTo>
                  <a:cubicBezTo>
                    <a:pt x="4461" y="1"/>
                    <a:pt x="4035" y="63"/>
                    <a:pt x="3622" y="79"/>
                  </a:cubicBezTo>
                  <a:cubicBezTo>
                    <a:pt x="2587" y="126"/>
                    <a:pt x="1553" y="189"/>
                    <a:pt x="534" y="236"/>
                  </a:cubicBezTo>
                  <a:cubicBezTo>
                    <a:pt x="6" y="252"/>
                    <a:pt x="1" y="1051"/>
                    <a:pt x="503" y="1051"/>
                  </a:cubicBezTo>
                  <a:cubicBezTo>
                    <a:pt x="508" y="1051"/>
                    <a:pt x="513" y="1051"/>
                    <a:pt x="518" y="1051"/>
                  </a:cubicBezTo>
                  <a:cubicBezTo>
                    <a:pt x="1553" y="1004"/>
                    <a:pt x="2587" y="973"/>
                    <a:pt x="3622" y="926"/>
                  </a:cubicBezTo>
                  <a:cubicBezTo>
                    <a:pt x="3722" y="922"/>
                    <a:pt x="3824" y="920"/>
                    <a:pt x="3928" y="920"/>
                  </a:cubicBezTo>
                  <a:cubicBezTo>
                    <a:pt x="4076" y="920"/>
                    <a:pt x="4226" y="923"/>
                    <a:pt x="4376" y="923"/>
                  </a:cubicBezTo>
                  <a:cubicBezTo>
                    <a:pt x="4941" y="923"/>
                    <a:pt x="5509" y="889"/>
                    <a:pt x="5973" y="565"/>
                  </a:cubicBezTo>
                  <a:cubicBezTo>
                    <a:pt x="6082" y="487"/>
                    <a:pt x="6098" y="330"/>
                    <a:pt x="5973" y="252"/>
                  </a:cubicBezTo>
                  <a:cubicBezTo>
                    <a:pt x="5632" y="55"/>
                    <a:pt x="5259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2495325" y="572200"/>
              <a:ext cx="139700" cy="211600"/>
            </a:xfrm>
            <a:custGeom>
              <a:rect b="b" l="l" r="r" t="t"/>
              <a:pathLst>
                <a:path extrusionOk="0" h="8464" w="5588">
                  <a:moveTo>
                    <a:pt x="3411" y="0"/>
                  </a:moveTo>
                  <a:cubicBezTo>
                    <a:pt x="3313" y="0"/>
                    <a:pt x="3221" y="44"/>
                    <a:pt x="3174" y="148"/>
                  </a:cubicBezTo>
                  <a:cubicBezTo>
                    <a:pt x="2077" y="2468"/>
                    <a:pt x="1105" y="4866"/>
                    <a:pt x="102" y="7217"/>
                  </a:cubicBezTo>
                  <a:cubicBezTo>
                    <a:pt x="0" y="7458"/>
                    <a:pt x="165" y="7760"/>
                    <a:pt x="405" y="7760"/>
                  </a:cubicBezTo>
                  <a:cubicBezTo>
                    <a:pt x="462" y="7760"/>
                    <a:pt x="524" y="7743"/>
                    <a:pt x="587" y="7703"/>
                  </a:cubicBezTo>
                  <a:cubicBezTo>
                    <a:pt x="1779" y="6951"/>
                    <a:pt x="3048" y="6418"/>
                    <a:pt x="4396" y="6089"/>
                  </a:cubicBezTo>
                  <a:lnTo>
                    <a:pt x="4396" y="6089"/>
                  </a:lnTo>
                  <a:cubicBezTo>
                    <a:pt x="4365" y="6747"/>
                    <a:pt x="4334" y="7405"/>
                    <a:pt x="4255" y="8048"/>
                  </a:cubicBezTo>
                  <a:cubicBezTo>
                    <a:pt x="4229" y="8313"/>
                    <a:pt x="4470" y="8463"/>
                    <a:pt x="4701" y="8463"/>
                  </a:cubicBezTo>
                  <a:cubicBezTo>
                    <a:pt x="4880" y="8463"/>
                    <a:pt x="5052" y="8372"/>
                    <a:pt x="5086" y="8174"/>
                  </a:cubicBezTo>
                  <a:cubicBezTo>
                    <a:pt x="5368" y="6543"/>
                    <a:pt x="5588" y="4615"/>
                    <a:pt x="5243" y="2985"/>
                  </a:cubicBezTo>
                  <a:cubicBezTo>
                    <a:pt x="5211" y="2858"/>
                    <a:pt x="5086" y="2791"/>
                    <a:pt x="4963" y="2791"/>
                  </a:cubicBezTo>
                  <a:cubicBezTo>
                    <a:pt x="4843" y="2791"/>
                    <a:pt x="4725" y="2854"/>
                    <a:pt x="4694" y="2985"/>
                  </a:cubicBezTo>
                  <a:cubicBezTo>
                    <a:pt x="4569" y="3722"/>
                    <a:pt x="4506" y="4490"/>
                    <a:pt x="4459" y="5258"/>
                  </a:cubicBezTo>
                  <a:cubicBezTo>
                    <a:pt x="3283" y="5540"/>
                    <a:pt x="2202" y="5948"/>
                    <a:pt x="1167" y="6512"/>
                  </a:cubicBezTo>
                  <a:cubicBezTo>
                    <a:pt x="2045" y="4490"/>
                    <a:pt x="2939" y="2452"/>
                    <a:pt x="3738" y="383"/>
                  </a:cubicBezTo>
                  <a:cubicBezTo>
                    <a:pt x="3822" y="174"/>
                    <a:pt x="3606" y="0"/>
                    <a:pt x="3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2674750" y="552300"/>
              <a:ext cx="109575" cy="207300"/>
            </a:xfrm>
            <a:custGeom>
              <a:rect b="b" l="l" r="r" t="t"/>
              <a:pathLst>
                <a:path extrusionOk="0" h="8292" w="4383">
                  <a:moveTo>
                    <a:pt x="1242" y="1"/>
                  </a:moveTo>
                  <a:cubicBezTo>
                    <a:pt x="1148" y="1"/>
                    <a:pt x="1049" y="52"/>
                    <a:pt x="1012" y="161"/>
                  </a:cubicBezTo>
                  <a:cubicBezTo>
                    <a:pt x="386" y="1994"/>
                    <a:pt x="197" y="4048"/>
                    <a:pt x="25" y="5991"/>
                  </a:cubicBezTo>
                  <a:cubicBezTo>
                    <a:pt x="1" y="6220"/>
                    <a:pt x="217" y="6384"/>
                    <a:pt x="432" y="6384"/>
                  </a:cubicBezTo>
                  <a:cubicBezTo>
                    <a:pt x="497" y="6384"/>
                    <a:pt x="562" y="6369"/>
                    <a:pt x="621" y="6336"/>
                  </a:cubicBezTo>
                  <a:cubicBezTo>
                    <a:pt x="1436" y="5835"/>
                    <a:pt x="2235" y="5600"/>
                    <a:pt x="3129" y="5411"/>
                  </a:cubicBezTo>
                  <a:lnTo>
                    <a:pt x="3129" y="5411"/>
                  </a:lnTo>
                  <a:cubicBezTo>
                    <a:pt x="3129" y="6227"/>
                    <a:pt x="3144" y="7026"/>
                    <a:pt x="3113" y="7810"/>
                  </a:cubicBezTo>
                  <a:cubicBezTo>
                    <a:pt x="3105" y="8131"/>
                    <a:pt x="3352" y="8292"/>
                    <a:pt x="3605" y="8292"/>
                  </a:cubicBezTo>
                  <a:cubicBezTo>
                    <a:pt x="3857" y="8292"/>
                    <a:pt x="4116" y="8131"/>
                    <a:pt x="4132" y="7810"/>
                  </a:cubicBezTo>
                  <a:cubicBezTo>
                    <a:pt x="4241" y="5678"/>
                    <a:pt x="4382" y="3295"/>
                    <a:pt x="3787" y="1226"/>
                  </a:cubicBezTo>
                  <a:cubicBezTo>
                    <a:pt x="3762" y="1137"/>
                    <a:pt x="3670" y="1085"/>
                    <a:pt x="3582" y="1085"/>
                  </a:cubicBezTo>
                  <a:cubicBezTo>
                    <a:pt x="3502" y="1085"/>
                    <a:pt x="3426" y="1129"/>
                    <a:pt x="3411" y="1226"/>
                  </a:cubicBezTo>
                  <a:cubicBezTo>
                    <a:pt x="3207" y="2324"/>
                    <a:pt x="3160" y="3452"/>
                    <a:pt x="3144" y="4596"/>
                  </a:cubicBezTo>
                  <a:cubicBezTo>
                    <a:pt x="2345" y="4675"/>
                    <a:pt x="1577" y="4926"/>
                    <a:pt x="871" y="5286"/>
                  </a:cubicBezTo>
                  <a:cubicBezTo>
                    <a:pt x="1044" y="3593"/>
                    <a:pt x="1342" y="1916"/>
                    <a:pt x="1451" y="208"/>
                  </a:cubicBezTo>
                  <a:cubicBezTo>
                    <a:pt x="1460" y="72"/>
                    <a:pt x="1354" y="1"/>
                    <a:pt x="1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2718875" y="1212200"/>
              <a:ext cx="138725" cy="181675"/>
            </a:xfrm>
            <a:custGeom>
              <a:rect b="b" l="l" r="r" t="t"/>
              <a:pathLst>
                <a:path extrusionOk="0" h="7267" w="5549">
                  <a:moveTo>
                    <a:pt x="4360" y="1"/>
                  </a:moveTo>
                  <a:cubicBezTo>
                    <a:pt x="4344" y="1"/>
                    <a:pt x="4327" y="1"/>
                    <a:pt x="4310" y="3"/>
                  </a:cubicBezTo>
                  <a:cubicBezTo>
                    <a:pt x="2931" y="223"/>
                    <a:pt x="1583" y="599"/>
                    <a:pt x="298" y="1148"/>
                  </a:cubicBezTo>
                  <a:cubicBezTo>
                    <a:pt x="0" y="1275"/>
                    <a:pt x="151" y="1761"/>
                    <a:pt x="437" y="1761"/>
                  </a:cubicBezTo>
                  <a:cubicBezTo>
                    <a:pt x="467" y="1761"/>
                    <a:pt x="500" y="1755"/>
                    <a:pt x="533" y="1743"/>
                  </a:cubicBezTo>
                  <a:cubicBezTo>
                    <a:pt x="1630" y="1367"/>
                    <a:pt x="2712" y="1038"/>
                    <a:pt x="3824" y="771"/>
                  </a:cubicBezTo>
                  <a:lnTo>
                    <a:pt x="3824" y="771"/>
                  </a:lnTo>
                  <a:cubicBezTo>
                    <a:pt x="3182" y="2010"/>
                    <a:pt x="2241" y="3013"/>
                    <a:pt x="1019" y="3781"/>
                  </a:cubicBezTo>
                  <a:cubicBezTo>
                    <a:pt x="803" y="3919"/>
                    <a:pt x="860" y="4330"/>
                    <a:pt x="1159" y="4330"/>
                  </a:cubicBezTo>
                  <a:cubicBezTo>
                    <a:pt x="1164" y="4330"/>
                    <a:pt x="1170" y="4330"/>
                    <a:pt x="1175" y="4329"/>
                  </a:cubicBezTo>
                  <a:cubicBezTo>
                    <a:pt x="1630" y="4298"/>
                    <a:pt x="2053" y="4220"/>
                    <a:pt x="2508" y="4157"/>
                  </a:cubicBezTo>
                  <a:cubicBezTo>
                    <a:pt x="2682" y="4132"/>
                    <a:pt x="2995" y="4096"/>
                    <a:pt x="3332" y="4096"/>
                  </a:cubicBezTo>
                  <a:cubicBezTo>
                    <a:pt x="4240" y="4096"/>
                    <a:pt x="5330" y="4355"/>
                    <a:pt x="4404" y="5772"/>
                  </a:cubicBezTo>
                  <a:cubicBezTo>
                    <a:pt x="3824" y="6681"/>
                    <a:pt x="1928" y="6430"/>
                    <a:pt x="987" y="6555"/>
                  </a:cubicBezTo>
                  <a:cubicBezTo>
                    <a:pt x="556" y="6615"/>
                    <a:pt x="689" y="7267"/>
                    <a:pt x="1105" y="7267"/>
                  </a:cubicBezTo>
                  <a:cubicBezTo>
                    <a:pt x="1128" y="7267"/>
                    <a:pt x="1151" y="7265"/>
                    <a:pt x="1175" y="7261"/>
                  </a:cubicBezTo>
                  <a:cubicBezTo>
                    <a:pt x="2539" y="7057"/>
                    <a:pt x="5549" y="7198"/>
                    <a:pt x="5407" y="5003"/>
                  </a:cubicBezTo>
                  <a:cubicBezTo>
                    <a:pt x="5328" y="3816"/>
                    <a:pt x="4400" y="3544"/>
                    <a:pt x="3381" y="3544"/>
                  </a:cubicBezTo>
                  <a:cubicBezTo>
                    <a:pt x="3000" y="3544"/>
                    <a:pt x="2608" y="3582"/>
                    <a:pt x="2241" y="3624"/>
                  </a:cubicBezTo>
                  <a:cubicBezTo>
                    <a:pt x="3291" y="2778"/>
                    <a:pt x="4091" y="1743"/>
                    <a:pt x="4671" y="474"/>
                  </a:cubicBezTo>
                  <a:cubicBezTo>
                    <a:pt x="4774" y="223"/>
                    <a:pt x="4614" y="1"/>
                    <a:pt x="4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2533125" y="1252725"/>
              <a:ext cx="174775" cy="182125"/>
            </a:xfrm>
            <a:custGeom>
              <a:rect b="b" l="l" r="r" t="t"/>
              <a:pathLst>
                <a:path extrusionOk="0" h="7285" w="6991">
                  <a:moveTo>
                    <a:pt x="2473" y="1"/>
                  </a:moveTo>
                  <a:cubicBezTo>
                    <a:pt x="2166" y="1"/>
                    <a:pt x="1847" y="83"/>
                    <a:pt x="1568" y="216"/>
                  </a:cubicBezTo>
                  <a:cubicBezTo>
                    <a:pt x="643" y="655"/>
                    <a:pt x="157" y="1517"/>
                    <a:pt x="32" y="2489"/>
                  </a:cubicBezTo>
                  <a:cubicBezTo>
                    <a:pt x="0" y="2751"/>
                    <a:pt x="215" y="2880"/>
                    <a:pt x="430" y="2880"/>
                  </a:cubicBezTo>
                  <a:cubicBezTo>
                    <a:pt x="537" y="2880"/>
                    <a:pt x="644" y="2849"/>
                    <a:pt x="721" y="2787"/>
                  </a:cubicBezTo>
                  <a:cubicBezTo>
                    <a:pt x="1380" y="2254"/>
                    <a:pt x="1897" y="1643"/>
                    <a:pt x="2163" y="875"/>
                  </a:cubicBezTo>
                  <a:lnTo>
                    <a:pt x="2210" y="875"/>
                  </a:lnTo>
                  <a:cubicBezTo>
                    <a:pt x="2696" y="906"/>
                    <a:pt x="2900" y="1564"/>
                    <a:pt x="2931" y="1909"/>
                  </a:cubicBezTo>
                  <a:cubicBezTo>
                    <a:pt x="2963" y="2348"/>
                    <a:pt x="2728" y="2897"/>
                    <a:pt x="2571" y="3288"/>
                  </a:cubicBezTo>
                  <a:cubicBezTo>
                    <a:pt x="2085" y="4511"/>
                    <a:pt x="1238" y="5546"/>
                    <a:pt x="408" y="6549"/>
                  </a:cubicBezTo>
                  <a:cubicBezTo>
                    <a:pt x="130" y="6866"/>
                    <a:pt x="366" y="7284"/>
                    <a:pt x="720" y="7284"/>
                  </a:cubicBezTo>
                  <a:cubicBezTo>
                    <a:pt x="785" y="7284"/>
                    <a:pt x="854" y="7270"/>
                    <a:pt x="925" y="7238"/>
                  </a:cubicBezTo>
                  <a:cubicBezTo>
                    <a:pt x="2649" y="6423"/>
                    <a:pt x="4436" y="5906"/>
                    <a:pt x="6333" y="5718"/>
                  </a:cubicBezTo>
                  <a:cubicBezTo>
                    <a:pt x="6991" y="5658"/>
                    <a:pt x="6907" y="4771"/>
                    <a:pt x="6299" y="4771"/>
                  </a:cubicBezTo>
                  <a:cubicBezTo>
                    <a:pt x="6270" y="4771"/>
                    <a:pt x="6239" y="4773"/>
                    <a:pt x="6207" y="4777"/>
                  </a:cubicBezTo>
                  <a:cubicBezTo>
                    <a:pt x="4797" y="4966"/>
                    <a:pt x="3433" y="5310"/>
                    <a:pt x="2101" y="5796"/>
                  </a:cubicBezTo>
                  <a:cubicBezTo>
                    <a:pt x="2602" y="5122"/>
                    <a:pt x="3041" y="4433"/>
                    <a:pt x="3355" y="3665"/>
                  </a:cubicBezTo>
                  <a:cubicBezTo>
                    <a:pt x="3684" y="2818"/>
                    <a:pt x="4076" y="1486"/>
                    <a:pt x="3590" y="624"/>
                  </a:cubicBezTo>
                  <a:cubicBezTo>
                    <a:pt x="3347" y="177"/>
                    <a:pt x="2923" y="1"/>
                    <a:pt x="2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7" name="Google Shape;727;p32"/>
          <p:cNvGrpSpPr/>
          <p:nvPr/>
        </p:nvGrpSpPr>
        <p:grpSpPr>
          <a:xfrm rot="697126">
            <a:off x="8221312" y="-564115"/>
            <a:ext cx="1305393" cy="1346461"/>
            <a:chOff x="1492000" y="427450"/>
            <a:chExt cx="1188000" cy="1225375"/>
          </a:xfrm>
        </p:grpSpPr>
        <p:sp>
          <p:nvSpPr>
            <p:cNvPr id="728" name="Google Shape;728;p32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9" name="Google Shape;739;p32"/>
          <p:cNvGrpSpPr/>
          <p:nvPr/>
        </p:nvGrpSpPr>
        <p:grpSpPr>
          <a:xfrm rot="514806">
            <a:off x="1068419" y="466113"/>
            <a:ext cx="1118061" cy="876421"/>
            <a:chOff x="378575" y="1776375"/>
            <a:chExt cx="737425" cy="578050"/>
          </a:xfrm>
        </p:grpSpPr>
        <p:sp>
          <p:nvSpPr>
            <p:cNvPr id="740" name="Google Shape;740;p32"/>
            <p:cNvSpPr/>
            <p:nvPr/>
          </p:nvSpPr>
          <p:spPr>
            <a:xfrm>
              <a:off x="378575" y="1776375"/>
              <a:ext cx="737425" cy="60825"/>
            </a:xfrm>
            <a:custGeom>
              <a:rect b="b" l="l" r="r" t="t"/>
              <a:pathLst>
                <a:path extrusionOk="0" h="2433" w="29497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1004275" y="1828625"/>
              <a:ext cx="74725" cy="327700"/>
            </a:xfrm>
            <a:custGeom>
              <a:rect b="b" l="l" r="r" t="t"/>
              <a:pathLst>
                <a:path extrusionOk="0" h="13108" w="2989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1007300" y="1780650"/>
              <a:ext cx="62500" cy="49075"/>
            </a:xfrm>
            <a:custGeom>
              <a:rect b="b" l="l" r="r" t="t"/>
              <a:pathLst>
                <a:path extrusionOk="0" h="1963" w="250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785225" y="2133225"/>
              <a:ext cx="290025" cy="69200"/>
            </a:xfrm>
            <a:custGeom>
              <a:rect b="b" l="l" r="r" t="t"/>
              <a:pathLst>
                <a:path extrusionOk="0" h="2768" w="11601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1013075" y="2131900"/>
              <a:ext cx="60050" cy="47175"/>
            </a:xfrm>
            <a:custGeom>
              <a:rect b="b" l="l" r="r" t="t"/>
              <a:pathLst>
                <a:path extrusionOk="0" h="1887" w="2402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798250" y="2195875"/>
              <a:ext cx="62525" cy="151150"/>
            </a:xfrm>
            <a:custGeom>
              <a:rect b="b" l="l" r="r" t="t"/>
              <a:pathLst>
                <a:path extrusionOk="0" h="6046" w="2501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805750" y="2179750"/>
              <a:ext cx="58250" cy="23100"/>
            </a:xfrm>
            <a:custGeom>
              <a:rect b="b" l="l" r="r" t="t"/>
              <a:pathLst>
                <a:path extrusionOk="0" h="924" w="233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799950" y="2316150"/>
              <a:ext cx="21675" cy="32475"/>
            </a:xfrm>
            <a:custGeom>
              <a:rect b="b" l="l" r="r" t="t"/>
              <a:pathLst>
                <a:path extrusionOk="0" h="1299" w="867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475450" y="2160675"/>
              <a:ext cx="363125" cy="193750"/>
            </a:xfrm>
            <a:custGeom>
              <a:rect b="b" l="l" r="r" t="t"/>
              <a:pathLst>
                <a:path extrusionOk="0" h="7750" w="14525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797650" y="2262025"/>
              <a:ext cx="43350" cy="86600"/>
            </a:xfrm>
            <a:custGeom>
              <a:rect b="b" l="l" r="r" t="t"/>
              <a:pathLst>
                <a:path extrusionOk="0" h="3464" w="1734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394775" y="1828875"/>
              <a:ext cx="101325" cy="394500"/>
            </a:xfrm>
            <a:custGeom>
              <a:rect b="b" l="l" r="r" t="t"/>
              <a:pathLst>
                <a:path extrusionOk="0" h="15780" w="4053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471175" y="2175750"/>
              <a:ext cx="46850" cy="44750"/>
            </a:xfrm>
            <a:custGeom>
              <a:rect b="b" l="l" r="r" t="t"/>
              <a:pathLst>
                <a:path extrusionOk="0" h="1790" w="1874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2" name="Google Shape;752;p32"/>
          <p:cNvGrpSpPr/>
          <p:nvPr/>
        </p:nvGrpSpPr>
        <p:grpSpPr>
          <a:xfrm>
            <a:off x="6945750" y="3904476"/>
            <a:ext cx="1745583" cy="230173"/>
            <a:chOff x="1394800" y="3522000"/>
            <a:chExt cx="1048650" cy="138275"/>
          </a:xfrm>
        </p:grpSpPr>
        <p:sp>
          <p:nvSpPr>
            <p:cNvPr id="753" name="Google Shape;753;p32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2" name="Google Shape;762;p32"/>
          <p:cNvSpPr txBox="1"/>
          <p:nvPr/>
        </p:nvSpPr>
        <p:spPr>
          <a:xfrm>
            <a:off x="1304372" y="1189114"/>
            <a:ext cx="6593400" cy="22746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Itim"/>
              <a:buNone/>
            </a:pPr>
            <a:r>
              <a:rPr altLang="es" b="1" cap="none" i="0" lang="es" strike="noStrike" sz="4800" u="none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Observa con atención…</a:t>
            </a:r>
            <a:endParaRPr b="1" cap="none" i="0" strike="noStrike" sz="4800" u="none">
              <a:solidFill>
                <a:srgbClr val="351C7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4"/>
          <p:cNvGrpSpPr/>
          <p:nvPr/>
        </p:nvGrpSpPr>
        <p:grpSpPr>
          <a:xfrm rot="-900145">
            <a:off x="567735" y="3271492"/>
            <a:ext cx="1346977" cy="1179420"/>
            <a:chOff x="2334325" y="3469775"/>
            <a:chExt cx="1136500" cy="995125"/>
          </a:xfrm>
        </p:grpSpPr>
        <p:sp>
          <p:nvSpPr>
            <p:cNvPr id="772" name="Google Shape;772;p34"/>
            <p:cNvSpPr/>
            <p:nvPr/>
          </p:nvSpPr>
          <p:spPr>
            <a:xfrm>
              <a:off x="2337450" y="3480425"/>
              <a:ext cx="1100925" cy="952600"/>
            </a:xfrm>
            <a:custGeom>
              <a:rect b="b" l="l" r="r" t="t"/>
              <a:pathLst>
                <a:path extrusionOk="0" h="38104" w="44037">
                  <a:moveTo>
                    <a:pt x="40703" y="0"/>
                  </a:moveTo>
                  <a:cubicBezTo>
                    <a:pt x="40678" y="0"/>
                    <a:pt x="40653" y="25"/>
                    <a:pt x="40603" y="25"/>
                  </a:cubicBezTo>
                  <a:cubicBezTo>
                    <a:pt x="33886" y="877"/>
                    <a:pt x="27069" y="1278"/>
                    <a:pt x="20302" y="1855"/>
                  </a:cubicBezTo>
                  <a:cubicBezTo>
                    <a:pt x="13585" y="2406"/>
                    <a:pt x="6868" y="3133"/>
                    <a:pt x="126" y="3434"/>
                  </a:cubicBezTo>
                  <a:cubicBezTo>
                    <a:pt x="1" y="9725"/>
                    <a:pt x="1079" y="15840"/>
                    <a:pt x="1279" y="22106"/>
                  </a:cubicBezTo>
                  <a:cubicBezTo>
                    <a:pt x="1379" y="25239"/>
                    <a:pt x="1329" y="28371"/>
                    <a:pt x="1279" y="31504"/>
                  </a:cubicBezTo>
                  <a:cubicBezTo>
                    <a:pt x="1229" y="33183"/>
                    <a:pt x="1003" y="35188"/>
                    <a:pt x="1906" y="36692"/>
                  </a:cubicBezTo>
                  <a:cubicBezTo>
                    <a:pt x="2463" y="37626"/>
                    <a:pt x="3364" y="38104"/>
                    <a:pt x="4290" y="38104"/>
                  </a:cubicBezTo>
                  <a:cubicBezTo>
                    <a:pt x="5154" y="38104"/>
                    <a:pt x="6040" y="37689"/>
                    <a:pt x="6693" y="36843"/>
                  </a:cubicBezTo>
                  <a:cubicBezTo>
                    <a:pt x="7319" y="36016"/>
                    <a:pt x="7570" y="34988"/>
                    <a:pt x="7820" y="34010"/>
                  </a:cubicBezTo>
                  <a:cubicBezTo>
                    <a:pt x="7851" y="33904"/>
                    <a:pt x="7936" y="33863"/>
                    <a:pt x="8021" y="33863"/>
                  </a:cubicBezTo>
                  <a:cubicBezTo>
                    <a:pt x="8076" y="33863"/>
                    <a:pt x="8132" y="33880"/>
                    <a:pt x="8171" y="33910"/>
                  </a:cubicBezTo>
                  <a:cubicBezTo>
                    <a:pt x="8188" y="33910"/>
                    <a:pt x="8216" y="33899"/>
                    <a:pt x="8247" y="33899"/>
                  </a:cubicBezTo>
                  <a:cubicBezTo>
                    <a:pt x="8263" y="33899"/>
                    <a:pt x="8280" y="33902"/>
                    <a:pt x="8297" y="33910"/>
                  </a:cubicBezTo>
                  <a:cubicBezTo>
                    <a:pt x="15223" y="35439"/>
                    <a:pt x="22419" y="35740"/>
                    <a:pt x="29615" y="35740"/>
                  </a:cubicBezTo>
                  <a:cubicBezTo>
                    <a:pt x="34276" y="35740"/>
                    <a:pt x="38937" y="35614"/>
                    <a:pt x="43525" y="35614"/>
                  </a:cubicBezTo>
                  <a:cubicBezTo>
                    <a:pt x="43696" y="35614"/>
                    <a:pt x="43866" y="35614"/>
                    <a:pt x="44036" y="35615"/>
                  </a:cubicBezTo>
                  <a:cubicBezTo>
                    <a:pt x="43811" y="29650"/>
                    <a:pt x="43560" y="23710"/>
                    <a:pt x="42984" y="17745"/>
                  </a:cubicBezTo>
                  <a:cubicBezTo>
                    <a:pt x="42407" y="11805"/>
                    <a:pt x="41304" y="5940"/>
                    <a:pt x="407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2334325" y="3469775"/>
              <a:ext cx="1107175" cy="965775"/>
            </a:xfrm>
            <a:custGeom>
              <a:rect b="b" l="l" r="r" t="t"/>
              <a:pathLst>
                <a:path extrusionOk="0" h="38631" w="44287">
                  <a:moveTo>
                    <a:pt x="40651" y="682"/>
                  </a:moveTo>
                  <a:cubicBezTo>
                    <a:pt x="41257" y="6544"/>
                    <a:pt x="42339" y="12358"/>
                    <a:pt x="42908" y="18196"/>
                  </a:cubicBezTo>
                  <a:cubicBezTo>
                    <a:pt x="43209" y="21178"/>
                    <a:pt x="43409" y="24136"/>
                    <a:pt x="43585" y="27118"/>
                  </a:cubicBezTo>
                  <a:cubicBezTo>
                    <a:pt x="43685" y="28597"/>
                    <a:pt x="43760" y="30101"/>
                    <a:pt x="43810" y="31579"/>
                  </a:cubicBezTo>
                  <a:lnTo>
                    <a:pt x="43911" y="33810"/>
                  </a:lnTo>
                  <a:lnTo>
                    <a:pt x="43961" y="34938"/>
                  </a:lnTo>
                  <a:cubicBezTo>
                    <a:pt x="43961" y="35264"/>
                    <a:pt x="43986" y="35589"/>
                    <a:pt x="44036" y="35940"/>
                  </a:cubicBezTo>
                  <a:cubicBezTo>
                    <a:pt x="43309" y="35915"/>
                    <a:pt x="42632" y="35890"/>
                    <a:pt x="41906" y="35890"/>
                  </a:cubicBezTo>
                  <a:lnTo>
                    <a:pt x="39650" y="35915"/>
                  </a:lnTo>
                  <a:lnTo>
                    <a:pt x="35164" y="35965"/>
                  </a:lnTo>
                  <a:cubicBezTo>
                    <a:pt x="33514" y="35993"/>
                    <a:pt x="31871" y="36013"/>
                    <a:pt x="30228" y="36013"/>
                  </a:cubicBezTo>
                  <a:cubicBezTo>
                    <a:pt x="28876" y="36013"/>
                    <a:pt x="27524" y="35999"/>
                    <a:pt x="26166" y="35965"/>
                  </a:cubicBezTo>
                  <a:cubicBezTo>
                    <a:pt x="23159" y="35915"/>
                    <a:pt x="20176" y="35790"/>
                    <a:pt x="17194" y="35514"/>
                  </a:cubicBezTo>
                  <a:lnTo>
                    <a:pt x="14963" y="35264"/>
                  </a:lnTo>
                  <a:lnTo>
                    <a:pt x="12732" y="34963"/>
                  </a:lnTo>
                  <a:lnTo>
                    <a:pt x="10527" y="34587"/>
                  </a:lnTo>
                  <a:lnTo>
                    <a:pt x="9424" y="34361"/>
                  </a:lnTo>
                  <a:lnTo>
                    <a:pt x="8873" y="34261"/>
                  </a:lnTo>
                  <a:lnTo>
                    <a:pt x="8597" y="34211"/>
                  </a:lnTo>
                  <a:lnTo>
                    <a:pt x="8472" y="34186"/>
                  </a:lnTo>
                  <a:cubicBezTo>
                    <a:pt x="8434" y="34173"/>
                    <a:pt x="8390" y="34167"/>
                    <a:pt x="8350" y="34167"/>
                  </a:cubicBezTo>
                  <a:cubicBezTo>
                    <a:pt x="8335" y="34167"/>
                    <a:pt x="8321" y="34168"/>
                    <a:pt x="8307" y="34169"/>
                  </a:cubicBezTo>
                  <a:lnTo>
                    <a:pt x="8307" y="34169"/>
                  </a:lnTo>
                  <a:cubicBezTo>
                    <a:pt x="8259" y="34145"/>
                    <a:pt x="8207" y="34136"/>
                    <a:pt x="8146" y="34136"/>
                  </a:cubicBezTo>
                  <a:cubicBezTo>
                    <a:pt x="8046" y="34136"/>
                    <a:pt x="7920" y="34186"/>
                    <a:pt x="7870" y="34261"/>
                  </a:cubicBezTo>
                  <a:cubicBezTo>
                    <a:pt x="7845" y="34311"/>
                    <a:pt x="7820" y="34361"/>
                    <a:pt x="7795" y="34386"/>
                  </a:cubicBezTo>
                  <a:lnTo>
                    <a:pt x="7795" y="34487"/>
                  </a:lnTo>
                  <a:lnTo>
                    <a:pt x="7745" y="34637"/>
                  </a:lnTo>
                  <a:lnTo>
                    <a:pt x="7570" y="35264"/>
                  </a:lnTo>
                  <a:cubicBezTo>
                    <a:pt x="7444" y="35690"/>
                    <a:pt x="7319" y="36116"/>
                    <a:pt x="7118" y="36492"/>
                  </a:cubicBezTo>
                  <a:cubicBezTo>
                    <a:pt x="6767" y="37269"/>
                    <a:pt x="6141" y="37945"/>
                    <a:pt x="5339" y="38246"/>
                  </a:cubicBezTo>
                  <a:cubicBezTo>
                    <a:pt x="5051" y="38363"/>
                    <a:pt x="4744" y="38419"/>
                    <a:pt x="4437" y="38419"/>
                  </a:cubicBezTo>
                  <a:cubicBezTo>
                    <a:pt x="3889" y="38419"/>
                    <a:pt x="3342" y="38241"/>
                    <a:pt x="2908" y="37920"/>
                  </a:cubicBezTo>
                  <a:cubicBezTo>
                    <a:pt x="2206" y="37419"/>
                    <a:pt x="1805" y="36592"/>
                    <a:pt x="1630" y="35740"/>
                  </a:cubicBezTo>
                  <a:cubicBezTo>
                    <a:pt x="1454" y="34888"/>
                    <a:pt x="1454" y="34010"/>
                    <a:pt x="1479" y="33108"/>
                  </a:cubicBezTo>
                  <a:cubicBezTo>
                    <a:pt x="1504" y="32231"/>
                    <a:pt x="1529" y="31329"/>
                    <a:pt x="1554" y="30451"/>
                  </a:cubicBezTo>
                  <a:cubicBezTo>
                    <a:pt x="1579" y="28672"/>
                    <a:pt x="1605" y="26893"/>
                    <a:pt x="1605" y="25113"/>
                  </a:cubicBezTo>
                  <a:cubicBezTo>
                    <a:pt x="1579" y="23359"/>
                    <a:pt x="1554" y="21579"/>
                    <a:pt x="1429" y="19800"/>
                  </a:cubicBezTo>
                  <a:cubicBezTo>
                    <a:pt x="1304" y="18020"/>
                    <a:pt x="1153" y="16241"/>
                    <a:pt x="978" y="14487"/>
                  </a:cubicBezTo>
                  <a:cubicBezTo>
                    <a:pt x="657" y="11001"/>
                    <a:pt x="360" y="7515"/>
                    <a:pt x="424" y="4029"/>
                  </a:cubicBezTo>
                  <a:lnTo>
                    <a:pt x="424" y="4029"/>
                  </a:lnTo>
                  <a:cubicBezTo>
                    <a:pt x="7166" y="3724"/>
                    <a:pt x="13859" y="3004"/>
                    <a:pt x="20577" y="2456"/>
                  </a:cubicBezTo>
                  <a:lnTo>
                    <a:pt x="30728" y="1654"/>
                  </a:lnTo>
                  <a:cubicBezTo>
                    <a:pt x="32407" y="1529"/>
                    <a:pt x="34111" y="1379"/>
                    <a:pt x="35790" y="1203"/>
                  </a:cubicBezTo>
                  <a:lnTo>
                    <a:pt x="38347" y="953"/>
                  </a:lnTo>
                  <a:lnTo>
                    <a:pt x="39600" y="802"/>
                  </a:lnTo>
                  <a:lnTo>
                    <a:pt x="40226" y="727"/>
                  </a:lnTo>
                  <a:lnTo>
                    <a:pt x="40552" y="702"/>
                  </a:lnTo>
                  <a:cubicBezTo>
                    <a:pt x="40586" y="693"/>
                    <a:pt x="40617" y="688"/>
                    <a:pt x="40651" y="682"/>
                  </a:cubicBezTo>
                  <a:close/>
                  <a:moveTo>
                    <a:pt x="41003" y="0"/>
                  </a:moveTo>
                  <a:lnTo>
                    <a:pt x="40753" y="226"/>
                  </a:lnTo>
                  <a:cubicBezTo>
                    <a:pt x="40728" y="251"/>
                    <a:pt x="40602" y="276"/>
                    <a:pt x="40502" y="276"/>
                  </a:cubicBezTo>
                  <a:lnTo>
                    <a:pt x="40176" y="326"/>
                  </a:lnTo>
                  <a:lnTo>
                    <a:pt x="39550" y="401"/>
                  </a:lnTo>
                  <a:lnTo>
                    <a:pt x="38296" y="552"/>
                  </a:lnTo>
                  <a:lnTo>
                    <a:pt x="35765" y="802"/>
                  </a:lnTo>
                  <a:cubicBezTo>
                    <a:pt x="34086" y="978"/>
                    <a:pt x="32382" y="1128"/>
                    <a:pt x="30702" y="1253"/>
                  </a:cubicBezTo>
                  <a:lnTo>
                    <a:pt x="20552" y="2080"/>
                  </a:lnTo>
                  <a:cubicBezTo>
                    <a:pt x="13785" y="2657"/>
                    <a:pt x="7018" y="3359"/>
                    <a:pt x="251" y="3684"/>
                  </a:cubicBezTo>
                  <a:lnTo>
                    <a:pt x="101" y="3710"/>
                  </a:lnTo>
                  <a:lnTo>
                    <a:pt x="101" y="3860"/>
                  </a:lnTo>
                  <a:cubicBezTo>
                    <a:pt x="1" y="7419"/>
                    <a:pt x="326" y="10978"/>
                    <a:pt x="652" y="14512"/>
                  </a:cubicBezTo>
                  <a:cubicBezTo>
                    <a:pt x="978" y="18045"/>
                    <a:pt x="1279" y="21579"/>
                    <a:pt x="1304" y="25138"/>
                  </a:cubicBezTo>
                  <a:cubicBezTo>
                    <a:pt x="1329" y="26893"/>
                    <a:pt x="1304" y="28672"/>
                    <a:pt x="1279" y="30451"/>
                  </a:cubicBezTo>
                  <a:cubicBezTo>
                    <a:pt x="1279" y="31329"/>
                    <a:pt x="1279" y="32231"/>
                    <a:pt x="1229" y="33108"/>
                  </a:cubicBezTo>
                  <a:cubicBezTo>
                    <a:pt x="1204" y="34010"/>
                    <a:pt x="1204" y="34913"/>
                    <a:pt x="1404" y="35790"/>
                  </a:cubicBezTo>
                  <a:cubicBezTo>
                    <a:pt x="1579" y="36667"/>
                    <a:pt x="2031" y="37544"/>
                    <a:pt x="2783" y="38096"/>
                  </a:cubicBezTo>
                  <a:cubicBezTo>
                    <a:pt x="3253" y="38452"/>
                    <a:pt x="3849" y="38631"/>
                    <a:pt x="4449" y="38631"/>
                  </a:cubicBezTo>
                  <a:cubicBezTo>
                    <a:pt x="4776" y="38631"/>
                    <a:pt x="5105" y="38578"/>
                    <a:pt x="5414" y="38472"/>
                  </a:cubicBezTo>
                  <a:cubicBezTo>
                    <a:pt x="6291" y="38146"/>
                    <a:pt x="6968" y="37419"/>
                    <a:pt x="7369" y="36617"/>
                  </a:cubicBezTo>
                  <a:cubicBezTo>
                    <a:pt x="7570" y="36216"/>
                    <a:pt x="7720" y="35790"/>
                    <a:pt x="7870" y="35364"/>
                  </a:cubicBezTo>
                  <a:lnTo>
                    <a:pt x="8046" y="34712"/>
                  </a:lnTo>
                  <a:lnTo>
                    <a:pt x="8096" y="34562"/>
                  </a:lnTo>
                  <a:lnTo>
                    <a:pt x="8121" y="34487"/>
                  </a:lnTo>
                  <a:cubicBezTo>
                    <a:pt x="8121" y="34462"/>
                    <a:pt x="8121" y="34462"/>
                    <a:pt x="8121" y="34462"/>
                  </a:cubicBezTo>
                  <a:cubicBezTo>
                    <a:pt x="8121" y="34462"/>
                    <a:pt x="8132" y="34450"/>
                    <a:pt x="8154" y="34450"/>
                  </a:cubicBezTo>
                  <a:cubicBezTo>
                    <a:pt x="8165" y="34450"/>
                    <a:pt x="8179" y="34453"/>
                    <a:pt x="8196" y="34462"/>
                  </a:cubicBezTo>
                  <a:lnTo>
                    <a:pt x="8246" y="34537"/>
                  </a:lnTo>
                  <a:lnTo>
                    <a:pt x="8346" y="34512"/>
                  </a:lnTo>
                  <a:cubicBezTo>
                    <a:pt x="8372" y="34487"/>
                    <a:pt x="8372" y="34487"/>
                    <a:pt x="8397" y="34487"/>
                  </a:cubicBezTo>
                  <a:lnTo>
                    <a:pt x="8547" y="34512"/>
                  </a:lnTo>
                  <a:lnTo>
                    <a:pt x="8798" y="34587"/>
                  </a:lnTo>
                  <a:lnTo>
                    <a:pt x="9349" y="34687"/>
                  </a:lnTo>
                  <a:lnTo>
                    <a:pt x="10477" y="34913"/>
                  </a:lnTo>
                  <a:lnTo>
                    <a:pt x="12682" y="35289"/>
                  </a:lnTo>
                  <a:lnTo>
                    <a:pt x="14913" y="35589"/>
                  </a:lnTo>
                  <a:lnTo>
                    <a:pt x="17169" y="35840"/>
                  </a:lnTo>
                  <a:cubicBezTo>
                    <a:pt x="20151" y="36116"/>
                    <a:pt x="23159" y="36266"/>
                    <a:pt x="26166" y="36316"/>
                  </a:cubicBezTo>
                  <a:cubicBezTo>
                    <a:pt x="27315" y="36335"/>
                    <a:pt x="28460" y="36344"/>
                    <a:pt x="29604" y="36344"/>
                  </a:cubicBezTo>
                  <a:cubicBezTo>
                    <a:pt x="31456" y="36344"/>
                    <a:pt x="33305" y="36322"/>
                    <a:pt x="35164" y="36291"/>
                  </a:cubicBezTo>
                  <a:lnTo>
                    <a:pt x="39650" y="36241"/>
                  </a:lnTo>
                  <a:lnTo>
                    <a:pt x="41906" y="36216"/>
                  </a:lnTo>
                  <a:cubicBezTo>
                    <a:pt x="42682" y="36216"/>
                    <a:pt x="43510" y="36191"/>
                    <a:pt x="44261" y="36166"/>
                  </a:cubicBezTo>
                  <a:cubicBezTo>
                    <a:pt x="44286" y="35765"/>
                    <a:pt x="44286" y="35339"/>
                    <a:pt x="44286" y="34938"/>
                  </a:cubicBezTo>
                  <a:lnTo>
                    <a:pt x="44236" y="33810"/>
                  </a:lnTo>
                  <a:lnTo>
                    <a:pt x="44161" y="31579"/>
                  </a:lnTo>
                  <a:cubicBezTo>
                    <a:pt x="44086" y="30076"/>
                    <a:pt x="44011" y="28597"/>
                    <a:pt x="43936" y="27093"/>
                  </a:cubicBezTo>
                  <a:cubicBezTo>
                    <a:pt x="43785" y="24111"/>
                    <a:pt x="43560" y="21128"/>
                    <a:pt x="43284" y="18171"/>
                  </a:cubicBezTo>
                  <a:cubicBezTo>
                    <a:pt x="42733" y="12206"/>
                    <a:pt x="41630" y="6341"/>
                    <a:pt x="41053" y="401"/>
                  </a:cubicBezTo>
                  <a:lnTo>
                    <a:pt x="4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2402775" y="3617550"/>
              <a:ext cx="865425" cy="115450"/>
            </a:xfrm>
            <a:custGeom>
              <a:rect b="b" l="l" r="r" t="t"/>
              <a:pathLst>
                <a:path extrusionOk="0" h="4618" w="34617">
                  <a:moveTo>
                    <a:pt x="34249" y="0"/>
                  </a:moveTo>
                  <a:cubicBezTo>
                    <a:pt x="34235" y="0"/>
                    <a:pt x="34220" y="2"/>
                    <a:pt x="34205" y="4"/>
                  </a:cubicBezTo>
                  <a:cubicBezTo>
                    <a:pt x="28240" y="806"/>
                    <a:pt x="22275" y="1633"/>
                    <a:pt x="16285" y="2385"/>
                  </a:cubicBezTo>
                  <a:cubicBezTo>
                    <a:pt x="10897" y="3062"/>
                    <a:pt x="5458" y="3513"/>
                    <a:pt x="95" y="4415"/>
                  </a:cubicBezTo>
                  <a:cubicBezTo>
                    <a:pt x="0" y="4439"/>
                    <a:pt x="17" y="4618"/>
                    <a:pt x="103" y="4618"/>
                  </a:cubicBezTo>
                  <a:cubicBezTo>
                    <a:pt x="108" y="4618"/>
                    <a:pt x="114" y="4617"/>
                    <a:pt x="120" y="4616"/>
                  </a:cubicBezTo>
                  <a:cubicBezTo>
                    <a:pt x="11523" y="4089"/>
                    <a:pt x="23052" y="2159"/>
                    <a:pt x="34330" y="480"/>
                  </a:cubicBezTo>
                  <a:cubicBezTo>
                    <a:pt x="34616" y="433"/>
                    <a:pt x="34517" y="0"/>
                    <a:pt x="34249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2447100" y="4330675"/>
              <a:ext cx="1019450" cy="130975"/>
            </a:xfrm>
            <a:custGeom>
              <a:rect b="b" l="l" r="r" t="t"/>
              <a:pathLst>
                <a:path extrusionOk="0" h="5239" w="40778">
                  <a:moveTo>
                    <a:pt x="3434" y="0"/>
                  </a:moveTo>
                  <a:cubicBezTo>
                    <a:pt x="3134" y="1529"/>
                    <a:pt x="2632" y="3509"/>
                    <a:pt x="1" y="4086"/>
                  </a:cubicBezTo>
                  <a:cubicBezTo>
                    <a:pt x="5916" y="4412"/>
                    <a:pt x="13209" y="5239"/>
                    <a:pt x="19149" y="5239"/>
                  </a:cubicBezTo>
                  <a:cubicBezTo>
                    <a:pt x="22432" y="5239"/>
                    <a:pt x="25690" y="5138"/>
                    <a:pt x="28973" y="4963"/>
                  </a:cubicBezTo>
                  <a:cubicBezTo>
                    <a:pt x="31931" y="4787"/>
                    <a:pt x="39374" y="4136"/>
                    <a:pt x="40728" y="1053"/>
                  </a:cubicBezTo>
                  <a:cubicBezTo>
                    <a:pt x="40728" y="1028"/>
                    <a:pt x="40753" y="1003"/>
                    <a:pt x="40778" y="978"/>
                  </a:cubicBezTo>
                  <a:cubicBezTo>
                    <a:pt x="35097" y="978"/>
                    <a:pt x="29179" y="1216"/>
                    <a:pt x="23445" y="1216"/>
                  </a:cubicBezTo>
                  <a:cubicBezTo>
                    <a:pt x="22728" y="1216"/>
                    <a:pt x="22014" y="1212"/>
                    <a:pt x="21304" y="1203"/>
                  </a:cubicBezTo>
                  <a:cubicBezTo>
                    <a:pt x="20561" y="1197"/>
                    <a:pt x="19846" y="1196"/>
                    <a:pt x="19147" y="1196"/>
                  </a:cubicBezTo>
                  <a:cubicBezTo>
                    <a:pt x="18790" y="1196"/>
                    <a:pt x="18438" y="1196"/>
                    <a:pt x="18088" y="1196"/>
                  </a:cubicBezTo>
                  <a:cubicBezTo>
                    <a:pt x="13767" y="1196"/>
                    <a:pt x="9865" y="1153"/>
                    <a:pt x="3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2442725" y="4326300"/>
              <a:ext cx="1028100" cy="138600"/>
            </a:xfrm>
            <a:custGeom>
              <a:rect b="b" l="l" r="r" t="t"/>
              <a:pathLst>
                <a:path extrusionOk="0" h="5544" w="41124">
                  <a:moveTo>
                    <a:pt x="3755" y="381"/>
                  </a:moveTo>
                  <a:cubicBezTo>
                    <a:pt x="6782" y="917"/>
                    <a:pt x="9832" y="1306"/>
                    <a:pt x="12883" y="1454"/>
                  </a:cubicBezTo>
                  <a:cubicBezTo>
                    <a:pt x="16016" y="1629"/>
                    <a:pt x="19123" y="1554"/>
                    <a:pt x="22256" y="1604"/>
                  </a:cubicBezTo>
                  <a:cubicBezTo>
                    <a:pt x="25364" y="1604"/>
                    <a:pt x="28497" y="1529"/>
                    <a:pt x="31605" y="1454"/>
                  </a:cubicBezTo>
                  <a:lnTo>
                    <a:pt x="36266" y="1353"/>
                  </a:lnTo>
                  <a:lnTo>
                    <a:pt x="38622" y="1328"/>
                  </a:lnTo>
                  <a:lnTo>
                    <a:pt x="39775" y="1303"/>
                  </a:lnTo>
                  <a:cubicBezTo>
                    <a:pt x="39824" y="1307"/>
                    <a:pt x="39872" y="1308"/>
                    <a:pt x="39919" y="1308"/>
                  </a:cubicBezTo>
                  <a:cubicBezTo>
                    <a:pt x="40187" y="1308"/>
                    <a:pt x="40435" y="1259"/>
                    <a:pt x="40724" y="1234"/>
                  </a:cubicBezTo>
                  <a:lnTo>
                    <a:pt x="40724" y="1234"/>
                  </a:lnTo>
                  <a:lnTo>
                    <a:pt x="40652" y="1353"/>
                  </a:lnTo>
                  <a:cubicBezTo>
                    <a:pt x="40602" y="1454"/>
                    <a:pt x="40527" y="1529"/>
                    <a:pt x="40477" y="1629"/>
                  </a:cubicBezTo>
                  <a:cubicBezTo>
                    <a:pt x="40352" y="1780"/>
                    <a:pt x="40226" y="1930"/>
                    <a:pt x="40076" y="2080"/>
                  </a:cubicBezTo>
                  <a:cubicBezTo>
                    <a:pt x="39775" y="2381"/>
                    <a:pt x="39424" y="2632"/>
                    <a:pt x="39048" y="2832"/>
                  </a:cubicBezTo>
                  <a:cubicBezTo>
                    <a:pt x="38321" y="3258"/>
                    <a:pt x="37494" y="3559"/>
                    <a:pt x="36667" y="3810"/>
                  </a:cubicBezTo>
                  <a:cubicBezTo>
                    <a:pt x="35013" y="4311"/>
                    <a:pt x="33284" y="4587"/>
                    <a:pt x="31554" y="4762"/>
                  </a:cubicBezTo>
                  <a:cubicBezTo>
                    <a:pt x="28096" y="5113"/>
                    <a:pt x="24587" y="5138"/>
                    <a:pt x="21103" y="5263"/>
                  </a:cubicBezTo>
                  <a:cubicBezTo>
                    <a:pt x="20464" y="5286"/>
                    <a:pt x="19824" y="5297"/>
                    <a:pt x="19183" y="5297"/>
                  </a:cubicBezTo>
                  <a:cubicBezTo>
                    <a:pt x="16333" y="5297"/>
                    <a:pt x="13476" y="5092"/>
                    <a:pt x="10652" y="4887"/>
                  </a:cubicBezTo>
                  <a:cubicBezTo>
                    <a:pt x="7482" y="4636"/>
                    <a:pt x="4311" y="4344"/>
                    <a:pt x="1122" y="4142"/>
                  </a:cubicBezTo>
                  <a:lnTo>
                    <a:pt x="1122" y="4142"/>
                  </a:lnTo>
                  <a:cubicBezTo>
                    <a:pt x="1284" y="4075"/>
                    <a:pt x="1444" y="3999"/>
                    <a:pt x="1604" y="3910"/>
                  </a:cubicBezTo>
                  <a:cubicBezTo>
                    <a:pt x="2030" y="3659"/>
                    <a:pt x="2431" y="3333"/>
                    <a:pt x="2732" y="2932"/>
                  </a:cubicBezTo>
                  <a:cubicBezTo>
                    <a:pt x="3324" y="2175"/>
                    <a:pt x="3580" y="1261"/>
                    <a:pt x="3755" y="381"/>
                  </a:cubicBezTo>
                  <a:close/>
                  <a:moveTo>
                    <a:pt x="3660" y="0"/>
                  </a:moveTo>
                  <a:cubicBezTo>
                    <a:pt x="3559" y="0"/>
                    <a:pt x="3459" y="50"/>
                    <a:pt x="3434" y="150"/>
                  </a:cubicBezTo>
                  <a:cubicBezTo>
                    <a:pt x="3259" y="1078"/>
                    <a:pt x="3008" y="2005"/>
                    <a:pt x="2457" y="2732"/>
                  </a:cubicBezTo>
                  <a:cubicBezTo>
                    <a:pt x="2181" y="3083"/>
                    <a:pt x="1830" y="3384"/>
                    <a:pt x="1429" y="3609"/>
                  </a:cubicBezTo>
                  <a:cubicBezTo>
                    <a:pt x="1028" y="3835"/>
                    <a:pt x="577" y="3985"/>
                    <a:pt x="126" y="4085"/>
                  </a:cubicBezTo>
                  <a:cubicBezTo>
                    <a:pt x="51" y="4110"/>
                    <a:pt x="0" y="4160"/>
                    <a:pt x="0" y="4261"/>
                  </a:cubicBezTo>
                  <a:cubicBezTo>
                    <a:pt x="0" y="4336"/>
                    <a:pt x="76" y="4436"/>
                    <a:pt x="176" y="4436"/>
                  </a:cubicBezTo>
                  <a:cubicBezTo>
                    <a:pt x="3660" y="4612"/>
                    <a:pt x="7118" y="4937"/>
                    <a:pt x="10627" y="5163"/>
                  </a:cubicBezTo>
                  <a:cubicBezTo>
                    <a:pt x="12356" y="5288"/>
                    <a:pt x="14111" y="5389"/>
                    <a:pt x="15865" y="5464"/>
                  </a:cubicBezTo>
                  <a:cubicBezTo>
                    <a:pt x="17594" y="5539"/>
                    <a:pt x="19349" y="5514"/>
                    <a:pt x="21103" y="5539"/>
                  </a:cubicBezTo>
                  <a:cubicBezTo>
                    <a:pt x="21343" y="5542"/>
                    <a:pt x="21583" y="5544"/>
                    <a:pt x="21823" y="5544"/>
                  </a:cubicBezTo>
                  <a:cubicBezTo>
                    <a:pt x="23337" y="5544"/>
                    <a:pt x="24848" y="5482"/>
                    <a:pt x="26341" y="5439"/>
                  </a:cubicBezTo>
                  <a:cubicBezTo>
                    <a:pt x="28096" y="5363"/>
                    <a:pt x="29850" y="5313"/>
                    <a:pt x="31605" y="5113"/>
                  </a:cubicBezTo>
                  <a:cubicBezTo>
                    <a:pt x="33334" y="4937"/>
                    <a:pt x="35088" y="4662"/>
                    <a:pt x="36768" y="4160"/>
                  </a:cubicBezTo>
                  <a:cubicBezTo>
                    <a:pt x="37620" y="3885"/>
                    <a:pt x="38447" y="3584"/>
                    <a:pt x="39224" y="3133"/>
                  </a:cubicBezTo>
                  <a:cubicBezTo>
                    <a:pt x="39600" y="2907"/>
                    <a:pt x="39976" y="2632"/>
                    <a:pt x="40301" y="2331"/>
                  </a:cubicBezTo>
                  <a:cubicBezTo>
                    <a:pt x="40477" y="2155"/>
                    <a:pt x="40627" y="2005"/>
                    <a:pt x="40753" y="1805"/>
                  </a:cubicBezTo>
                  <a:cubicBezTo>
                    <a:pt x="40803" y="1704"/>
                    <a:pt x="40878" y="1629"/>
                    <a:pt x="40928" y="1504"/>
                  </a:cubicBezTo>
                  <a:lnTo>
                    <a:pt x="41003" y="1353"/>
                  </a:lnTo>
                  <a:lnTo>
                    <a:pt x="41053" y="1278"/>
                  </a:lnTo>
                  <a:lnTo>
                    <a:pt x="41078" y="1254"/>
                  </a:lnTo>
                  <a:lnTo>
                    <a:pt x="41078" y="1254"/>
                  </a:lnTo>
                  <a:cubicBezTo>
                    <a:pt x="41069" y="1262"/>
                    <a:pt x="41065" y="1266"/>
                    <a:pt x="41064" y="1266"/>
                  </a:cubicBezTo>
                  <a:cubicBezTo>
                    <a:pt x="41060" y="1266"/>
                    <a:pt x="41124" y="1180"/>
                    <a:pt x="41103" y="1078"/>
                  </a:cubicBezTo>
                  <a:cubicBezTo>
                    <a:pt x="41016" y="1067"/>
                    <a:pt x="40925" y="1056"/>
                    <a:pt x="40831" y="1045"/>
                  </a:cubicBezTo>
                  <a:lnTo>
                    <a:pt x="40831" y="1045"/>
                  </a:lnTo>
                  <a:cubicBezTo>
                    <a:pt x="40830" y="1047"/>
                    <a:pt x="40829" y="1050"/>
                    <a:pt x="40828" y="1053"/>
                  </a:cubicBezTo>
                  <a:lnTo>
                    <a:pt x="40818" y="1053"/>
                  </a:lnTo>
                  <a:cubicBezTo>
                    <a:pt x="40820" y="1049"/>
                    <a:pt x="40822" y="1047"/>
                    <a:pt x="40824" y="1045"/>
                  </a:cubicBezTo>
                  <a:lnTo>
                    <a:pt x="40824" y="1045"/>
                  </a:lnTo>
                  <a:cubicBezTo>
                    <a:pt x="40826" y="1045"/>
                    <a:pt x="40829" y="1045"/>
                    <a:pt x="40831" y="1045"/>
                  </a:cubicBezTo>
                  <a:lnTo>
                    <a:pt x="40831" y="1045"/>
                  </a:lnTo>
                  <a:cubicBezTo>
                    <a:pt x="40832" y="1041"/>
                    <a:pt x="40832" y="1039"/>
                    <a:pt x="40831" y="1039"/>
                  </a:cubicBezTo>
                  <a:lnTo>
                    <a:pt x="40831" y="1039"/>
                  </a:lnTo>
                  <a:cubicBezTo>
                    <a:pt x="40829" y="1039"/>
                    <a:pt x="40827" y="1041"/>
                    <a:pt x="40824" y="1045"/>
                  </a:cubicBezTo>
                  <a:lnTo>
                    <a:pt x="40824" y="1045"/>
                  </a:lnTo>
                  <a:cubicBezTo>
                    <a:pt x="40490" y="1008"/>
                    <a:pt x="40125" y="977"/>
                    <a:pt x="39775" y="977"/>
                  </a:cubicBezTo>
                  <a:lnTo>
                    <a:pt x="38597" y="1003"/>
                  </a:lnTo>
                  <a:lnTo>
                    <a:pt x="36266" y="1028"/>
                  </a:lnTo>
                  <a:lnTo>
                    <a:pt x="31605" y="1103"/>
                  </a:lnTo>
                  <a:cubicBezTo>
                    <a:pt x="29047" y="1144"/>
                    <a:pt x="26505" y="1185"/>
                    <a:pt x="23967" y="1185"/>
                  </a:cubicBezTo>
                  <a:cubicBezTo>
                    <a:pt x="23397" y="1185"/>
                    <a:pt x="22826" y="1183"/>
                    <a:pt x="22256" y="1178"/>
                  </a:cubicBezTo>
                  <a:cubicBezTo>
                    <a:pt x="21710" y="1174"/>
                    <a:pt x="21164" y="1172"/>
                    <a:pt x="20619" y="1172"/>
                  </a:cubicBezTo>
                  <a:cubicBezTo>
                    <a:pt x="19786" y="1172"/>
                    <a:pt x="18955" y="1175"/>
                    <a:pt x="18125" y="1175"/>
                  </a:cubicBezTo>
                  <a:cubicBezTo>
                    <a:pt x="16383" y="1175"/>
                    <a:pt x="14645" y="1162"/>
                    <a:pt x="12908" y="1078"/>
                  </a:cubicBezTo>
                  <a:cubicBezTo>
                    <a:pt x="9800" y="927"/>
                    <a:pt x="6717" y="551"/>
                    <a:pt x="36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7" name="Google Shape;777;p34"/>
          <p:cNvGrpSpPr/>
          <p:nvPr/>
        </p:nvGrpSpPr>
        <p:grpSpPr>
          <a:xfrm flipH="1">
            <a:off x="1953644" y="2627650"/>
            <a:ext cx="5264531" cy="176025"/>
            <a:chOff x="4345425" y="2175475"/>
            <a:chExt cx="800750" cy="176025"/>
          </a:xfrm>
        </p:grpSpPr>
        <p:sp>
          <p:nvSpPr>
            <p:cNvPr id="778" name="Google Shape;778;p3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0" name="Google Shape;780;p34"/>
          <p:cNvGrpSpPr/>
          <p:nvPr/>
        </p:nvGrpSpPr>
        <p:grpSpPr>
          <a:xfrm rot="-1220272">
            <a:off x="1050380" y="3614997"/>
            <a:ext cx="427145" cy="632034"/>
            <a:chOff x="2320725" y="552300"/>
            <a:chExt cx="596450" cy="882550"/>
          </a:xfrm>
        </p:grpSpPr>
        <p:sp>
          <p:nvSpPr>
            <p:cNvPr id="781" name="Google Shape;781;p34"/>
            <p:cNvSpPr/>
            <p:nvPr/>
          </p:nvSpPr>
          <p:spPr>
            <a:xfrm>
              <a:off x="2745500" y="900325"/>
              <a:ext cx="30975" cy="188925"/>
            </a:xfrm>
            <a:custGeom>
              <a:rect b="b" l="l" r="r" t="t"/>
              <a:pathLst>
                <a:path extrusionOk="0" h="7557" w="1239">
                  <a:moveTo>
                    <a:pt x="777" y="1"/>
                  </a:moveTo>
                  <a:cubicBezTo>
                    <a:pt x="588" y="1"/>
                    <a:pt x="485" y="189"/>
                    <a:pt x="440" y="550"/>
                  </a:cubicBezTo>
                  <a:cubicBezTo>
                    <a:pt x="408" y="926"/>
                    <a:pt x="393" y="1177"/>
                    <a:pt x="377" y="1303"/>
                  </a:cubicBezTo>
                  <a:lnTo>
                    <a:pt x="1" y="4547"/>
                  </a:lnTo>
                  <a:cubicBezTo>
                    <a:pt x="32" y="5394"/>
                    <a:pt x="48" y="5879"/>
                    <a:pt x="63" y="6052"/>
                  </a:cubicBezTo>
                  <a:cubicBezTo>
                    <a:pt x="95" y="6616"/>
                    <a:pt x="251" y="7086"/>
                    <a:pt x="534" y="7463"/>
                  </a:cubicBezTo>
                  <a:cubicBezTo>
                    <a:pt x="612" y="7463"/>
                    <a:pt x="675" y="7510"/>
                    <a:pt x="753" y="7557"/>
                  </a:cubicBezTo>
                  <a:lnTo>
                    <a:pt x="878" y="7416"/>
                  </a:lnTo>
                  <a:lnTo>
                    <a:pt x="878" y="6961"/>
                  </a:lnTo>
                  <a:cubicBezTo>
                    <a:pt x="847" y="6914"/>
                    <a:pt x="831" y="6867"/>
                    <a:pt x="831" y="6836"/>
                  </a:cubicBezTo>
                  <a:cubicBezTo>
                    <a:pt x="831" y="6836"/>
                    <a:pt x="831" y="6820"/>
                    <a:pt x="831" y="6804"/>
                  </a:cubicBezTo>
                  <a:cubicBezTo>
                    <a:pt x="831" y="6679"/>
                    <a:pt x="816" y="6334"/>
                    <a:pt x="769" y="5770"/>
                  </a:cubicBezTo>
                  <a:cubicBezTo>
                    <a:pt x="753" y="5331"/>
                    <a:pt x="737" y="5002"/>
                    <a:pt x="722" y="4751"/>
                  </a:cubicBezTo>
                  <a:lnTo>
                    <a:pt x="1239" y="832"/>
                  </a:lnTo>
                  <a:cubicBezTo>
                    <a:pt x="1145" y="488"/>
                    <a:pt x="1082" y="252"/>
                    <a:pt x="1020" y="111"/>
                  </a:cubicBezTo>
                  <a:cubicBezTo>
                    <a:pt x="941" y="33"/>
                    <a:pt x="878" y="2"/>
                    <a:pt x="800" y="2"/>
                  </a:cubicBezTo>
                  <a:cubicBezTo>
                    <a:pt x="792" y="1"/>
                    <a:pt x="785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2531150" y="912900"/>
              <a:ext cx="136400" cy="211225"/>
            </a:xfrm>
            <a:custGeom>
              <a:rect b="b" l="l" r="r" t="t"/>
              <a:pathLst>
                <a:path extrusionOk="0" h="8449" w="5456">
                  <a:moveTo>
                    <a:pt x="3841" y="0"/>
                  </a:moveTo>
                  <a:cubicBezTo>
                    <a:pt x="3496" y="0"/>
                    <a:pt x="3057" y="94"/>
                    <a:pt x="2556" y="298"/>
                  </a:cubicBezTo>
                  <a:lnTo>
                    <a:pt x="1255" y="815"/>
                  </a:lnTo>
                  <a:cubicBezTo>
                    <a:pt x="926" y="1003"/>
                    <a:pt x="675" y="1176"/>
                    <a:pt x="518" y="1301"/>
                  </a:cubicBezTo>
                  <a:cubicBezTo>
                    <a:pt x="346" y="1380"/>
                    <a:pt x="236" y="1442"/>
                    <a:pt x="189" y="1474"/>
                  </a:cubicBezTo>
                  <a:cubicBezTo>
                    <a:pt x="64" y="1552"/>
                    <a:pt x="1" y="1646"/>
                    <a:pt x="1" y="1787"/>
                  </a:cubicBezTo>
                  <a:cubicBezTo>
                    <a:pt x="1" y="1865"/>
                    <a:pt x="48" y="1975"/>
                    <a:pt x="158" y="2101"/>
                  </a:cubicBezTo>
                  <a:cubicBezTo>
                    <a:pt x="267" y="2242"/>
                    <a:pt x="346" y="2304"/>
                    <a:pt x="424" y="2304"/>
                  </a:cubicBezTo>
                  <a:cubicBezTo>
                    <a:pt x="440" y="2304"/>
                    <a:pt x="471" y="2304"/>
                    <a:pt x="471" y="2289"/>
                  </a:cubicBezTo>
                  <a:cubicBezTo>
                    <a:pt x="738" y="2132"/>
                    <a:pt x="926" y="2022"/>
                    <a:pt x="1020" y="1975"/>
                  </a:cubicBezTo>
                  <a:cubicBezTo>
                    <a:pt x="1412" y="1724"/>
                    <a:pt x="1647" y="1583"/>
                    <a:pt x="1709" y="1552"/>
                  </a:cubicBezTo>
                  <a:cubicBezTo>
                    <a:pt x="2869" y="1082"/>
                    <a:pt x="3606" y="862"/>
                    <a:pt x="3888" y="862"/>
                  </a:cubicBezTo>
                  <a:cubicBezTo>
                    <a:pt x="4013" y="862"/>
                    <a:pt x="4123" y="909"/>
                    <a:pt x="4217" y="988"/>
                  </a:cubicBezTo>
                  <a:cubicBezTo>
                    <a:pt x="4311" y="1082"/>
                    <a:pt x="4358" y="1191"/>
                    <a:pt x="4358" y="1333"/>
                  </a:cubicBezTo>
                  <a:cubicBezTo>
                    <a:pt x="4358" y="1615"/>
                    <a:pt x="4233" y="2069"/>
                    <a:pt x="3998" y="2696"/>
                  </a:cubicBezTo>
                  <a:cubicBezTo>
                    <a:pt x="3606" y="3386"/>
                    <a:pt x="3277" y="3919"/>
                    <a:pt x="2995" y="4279"/>
                  </a:cubicBezTo>
                  <a:cubicBezTo>
                    <a:pt x="2916" y="4342"/>
                    <a:pt x="2854" y="4405"/>
                    <a:pt x="2791" y="4436"/>
                  </a:cubicBezTo>
                  <a:lnTo>
                    <a:pt x="2430" y="4985"/>
                  </a:lnTo>
                  <a:cubicBezTo>
                    <a:pt x="2007" y="5486"/>
                    <a:pt x="1725" y="5831"/>
                    <a:pt x="1584" y="6003"/>
                  </a:cubicBezTo>
                  <a:cubicBezTo>
                    <a:pt x="1223" y="6427"/>
                    <a:pt x="706" y="6960"/>
                    <a:pt x="48" y="7602"/>
                  </a:cubicBezTo>
                  <a:cubicBezTo>
                    <a:pt x="32" y="7618"/>
                    <a:pt x="32" y="7665"/>
                    <a:pt x="32" y="7696"/>
                  </a:cubicBezTo>
                  <a:lnTo>
                    <a:pt x="64" y="7869"/>
                  </a:lnTo>
                  <a:cubicBezTo>
                    <a:pt x="79" y="7947"/>
                    <a:pt x="95" y="7994"/>
                    <a:pt x="95" y="8025"/>
                  </a:cubicBezTo>
                  <a:cubicBezTo>
                    <a:pt x="95" y="8041"/>
                    <a:pt x="95" y="8057"/>
                    <a:pt x="79" y="8072"/>
                  </a:cubicBezTo>
                  <a:cubicBezTo>
                    <a:pt x="189" y="8182"/>
                    <a:pt x="236" y="8261"/>
                    <a:pt x="236" y="8339"/>
                  </a:cubicBezTo>
                  <a:cubicBezTo>
                    <a:pt x="314" y="8402"/>
                    <a:pt x="408" y="8449"/>
                    <a:pt x="487" y="8449"/>
                  </a:cubicBezTo>
                  <a:lnTo>
                    <a:pt x="785" y="8417"/>
                  </a:lnTo>
                  <a:cubicBezTo>
                    <a:pt x="988" y="8386"/>
                    <a:pt x="1114" y="8386"/>
                    <a:pt x="1145" y="8386"/>
                  </a:cubicBezTo>
                  <a:cubicBezTo>
                    <a:pt x="1584" y="8386"/>
                    <a:pt x="2054" y="8339"/>
                    <a:pt x="2571" y="8245"/>
                  </a:cubicBezTo>
                  <a:cubicBezTo>
                    <a:pt x="2963" y="8167"/>
                    <a:pt x="3198" y="8104"/>
                    <a:pt x="3277" y="8088"/>
                  </a:cubicBezTo>
                  <a:cubicBezTo>
                    <a:pt x="3575" y="7931"/>
                    <a:pt x="4076" y="7837"/>
                    <a:pt x="4813" y="7775"/>
                  </a:cubicBezTo>
                  <a:cubicBezTo>
                    <a:pt x="4750" y="7775"/>
                    <a:pt x="4719" y="7775"/>
                    <a:pt x="4687" y="7759"/>
                  </a:cubicBezTo>
                  <a:lnTo>
                    <a:pt x="5126" y="7634"/>
                  </a:lnTo>
                  <a:cubicBezTo>
                    <a:pt x="5346" y="7571"/>
                    <a:pt x="5456" y="7461"/>
                    <a:pt x="5456" y="7273"/>
                  </a:cubicBezTo>
                  <a:cubicBezTo>
                    <a:pt x="5456" y="7242"/>
                    <a:pt x="5440" y="7210"/>
                    <a:pt x="5377" y="7163"/>
                  </a:cubicBezTo>
                  <a:cubicBezTo>
                    <a:pt x="5346" y="7163"/>
                    <a:pt x="5267" y="7148"/>
                    <a:pt x="5158" y="7116"/>
                  </a:cubicBezTo>
                  <a:lnTo>
                    <a:pt x="4985" y="7069"/>
                  </a:lnTo>
                  <a:cubicBezTo>
                    <a:pt x="4123" y="7069"/>
                    <a:pt x="3308" y="7132"/>
                    <a:pt x="2540" y="7273"/>
                  </a:cubicBezTo>
                  <a:cubicBezTo>
                    <a:pt x="2430" y="7289"/>
                    <a:pt x="2274" y="7336"/>
                    <a:pt x="2070" y="7414"/>
                  </a:cubicBezTo>
                  <a:cubicBezTo>
                    <a:pt x="1913" y="7461"/>
                    <a:pt x="1803" y="7508"/>
                    <a:pt x="1741" y="7508"/>
                  </a:cubicBezTo>
                  <a:cubicBezTo>
                    <a:pt x="1615" y="7508"/>
                    <a:pt x="1506" y="7477"/>
                    <a:pt x="1427" y="7383"/>
                  </a:cubicBezTo>
                  <a:cubicBezTo>
                    <a:pt x="1506" y="7304"/>
                    <a:pt x="1553" y="7257"/>
                    <a:pt x="1584" y="7242"/>
                  </a:cubicBezTo>
                  <a:cubicBezTo>
                    <a:pt x="1600" y="7148"/>
                    <a:pt x="1600" y="7085"/>
                    <a:pt x="1600" y="7038"/>
                  </a:cubicBezTo>
                  <a:cubicBezTo>
                    <a:pt x="2697" y="5737"/>
                    <a:pt x="3261" y="5063"/>
                    <a:pt x="3324" y="4985"/>
                  </a:cubicBezTo>
                  <a:cubicBezTo>
                    <a:pt x="3700" y="4514"/>
                    <a:pt x="3982" y="4107"/>
                    <a:pt x="4186" y="3762"/>
                  </a:cubicBezTo>
                  <a:cubicBezTo>
                    <a:pt x="4249" y="3621"/>
                    <a:pt x="4296" y="3496"/>
                    <a:pt x="4327" y="3417"/>
                  </a:cubicBezTo>
                  <a:cubicBezTo>
                    <a:pt x="4499" y="3198"/>
                    <a:pt x="4656" y="2884"/>
                    <a:pt x="4813" y="2492"/>
                  </a:cubicBezTo>
                  <a:cubicBezTo>
                    <a:pt x="4954" y="2085"/>
                    <a:pt x="5032" y="1740"/>
                    <a:pt x="5032" y="1458"/>
                  </a:cubicBezTo>
                  <a:cubicBezTo>
                    <a:pt x="5032" y="1348"/>
                    <a:pt x="5001" y="1270"/>
                    <a:pt x="4954" y="1223"/>
                  </a:cubicBezTo>
                  <a:cubicBezTo>
                    <a:pt x="4970" y="1160"/>
                    <a:pt x="4985" y="1113"/>
                    <a:pt x="5017" y="1082"/>
                  </a:cubicBezTo>
                  <a:cubicBezTo>
                    <a:pt x="4970" y="643"/>
                    <a:pt x="4687" y="298"/>
                    <a:pt x="4155" y="16"/>
                  </a:cubicBezTo>
                  <a:cubicBezTo>
                    <a:pt x="4139" y="16"/>
                    <a:pt x="4029" y="0"/>
                    <a:pt x="3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2335625" y="892900"/>
              <a:ext cx="141100" cy="9425"/>
            </a:xfrm>
            <a:custGeom>
              <a:rect b="b" l="l" r="r" t="t"/>
              <a:pathLst>
                <a:path extrusionOk="0" h="377" w="5644">
                  <a:moveTo>
                    <a:pt x="0" y="377"/>
                  </a:moveTo>
                  <a:cubicBezTo>
                    <a:pt x="1881" y="252"/>
                    <a:pt x="3762" y="126"/>
                    <a:pt x="5643" y="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2415175" y="1131550"/>
              <a:ext cx="502000" cy="66250"/>
            </a:xfrm>
            <a:custGeom>
              <a:rect b="b" l="l" r="r" t="t"/>
              <a:pathLst>
                <a:path extrusionOk="0" h="2650" w="20080">
                  <a:moveTo>
                    <a:pt x="19954" y="0"/>
                  </a:moveTo>
                  <a:lnTo>
                    <a:pt x="19954" y="0"/>
                  </a:lnTo>
                  <a:cubicBezTo>
                    <a:pt x="13261" y="533"/>
                    <a:pt x="6599" y="1411"/>
                    <a:pt x="0" y="2649"/>
                  </a:cubicBezTo>
                  <a:lnTo>
                    <a:pt x="20079" y="565"/>
                  </a:lnTo>
                  <a:cubicBezTo>
                    <a:pt x="19954" y="408"/>
                    <a:pt x="19922" y="204"/>
                    <a:pt x="19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2320725" y="881925"/>
              <a:ext cx="152475" cy="26300"/>
            </a:xfrm>
            <a:custGeom>
              <a:rect b="b" l="l" r="r" t="t"/>
              <a:pathLst>
                <a:path extrusionOk="0" h="1052" w="6099">
                  <a:moveTo>
                    <a:pt x="4874" y="1"/>
                  </a:moveTo>
                  <a:cubicBezTo>
                    <a:pt x="4461" y="1"/>
                    <a:pt x="4035" y="63"/>
                    <a:pt x="3622" y="79"/>
                  </a:cubicBezTo>
                  <a:cubicBezTo>
                    <a:pt x="2587" y="126"/>
                    <a:pt x="1553" y="189"/>
                    <a:pt x="534" y="236"/>
                  </a:cubicBezTo>
                  <a:cubicBezTo>
                    <a:pt x="6" y="252"/>
                    <a:pt x="1" y="1051"/>
                    <a:pt x="503" y="1051"/>
                  </a:cubicBezTo>
                  <a:cubicBezTo>
                    <a:pt x="508" y="1051"/>
                    <a:pt x="513" y="1051"/>
                    <a:pt x="518" y="1051"/>
                  </a:cubicBezTo>
                  <a:cubicBezTo>
                    <a:pt x="1553" y="1004"/>
                    <a:pt x="2587" y="973"/>
                    <a:pt x="3622" y="926"/>
                  </a:cubicBezTo>
                  <a:cubicBezTo>
                    <a:pt x="3722" y="922"/>
                    <a:pt x="3824" y="920"/>
                    <a:pt x="3928" y="920"/>
                  </a:cubicBezTo>
                  <a:cubicBezTo>
                    <a:pt x="4076" y="920"/>
                    <a:pt x="4226" y="923"/>
                    <a:pt x="4376" y="923"/>
                  </a:cubicBezTo>
                  <a:cubicBezTo>
                    <a:pt x="4941" y="923"/>
                    <a:pt x="5509" y="889"/>
                    <a:pt x="5973" y="565"/>
                  </a:cubicBezTo>
                  <a:cubicBezTo>
                    <a:pt x="6082" y="487"/>
                    <a:pt x="6098" y="330"/>
                    <a:pt x="5973" y="252"/>
                  </a:cubicBezTo>
                  <a:cubicBezTo>
                    <a:pt x="5632" y="55"/>
                    <a:pt x="5259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2495325" y="572200"/>
              <a:ext cx="139700" cy="211600"/>
            </a:xfrm>
            <a:custGeom>
              <a:rect b="b" l="l" r="r" t="t"/>
              <a:pathLst>
                <a:path extrusionOk="0" h="8464" w="5588">
                  <a:moveTo>
                    <a:pt x="3411" y="0"/>
                  </a:moveTo>
                  <a:cubicBezTo>
                    <a:pt x="3313" y="0"/>
                    <a:pt x="3221" y="44"/>
                    <a:pt x="3174" y="148"/>
                  </a:cubicBezTo>
                  <a:cubicBezTo>
                    <a:pt x="2077" y="2468"/>
                    <a:pt x="1105" y="4866"/>
                    <a:pt x="102" y="7217"/>
                  </a:cubicBezTo>
                  <a:cubicBezTo>
                    <a:pt x="0" y="7458"/>
                    <a:pt x="165" y="7760"/>
                    <a:pt x="405" y="7760"/>
                  </a:cubicBezTo>
                  <a:cubicBezTo>
                    <a:pt x="462" y="7760"/>
                    <a:pt x="524" y="7743"/>
                    <a:pt x="587" y="7703"/>
                  </a:cubicBezTo>
                  <a:cubicBezTo>
                    <a:pt x="1779" y="6951"/>
                    <a:pt x="3048" y="6418"/>
                    <a:pt x="4396" y="6089"/>
                  </a:cubicBezTo>
                  <a:lnTo>
                    <a:pt x="4396" y="6089"/>
                  </a:lnTo>
                  <a:cubicBezTo>
                    <a:pt x="4365" y="6747"/>
                    <a:pt x="4334" y="7405"/>
                    <a:pt x="4255" y="8048"/>
                  </a:cubicBezTo>
                  <a:cubicBezTo>
                    <a:pt x="4229" y="8313"/>
                    <a:pt x="4470" y="8463"/>
                    <a:pt x="4701" y="8463"/>
                  </a:cubicBezTo>
                  <a:cubicBezTo>
                    <a:pt x="4880" y="8463"/>
                    <a:pt x="5052" y="8372"/>
                    <a:pt x="5086" y="8174"/>
                  </a:cubicBezTo>
                  <a:cubicBezTo>
                    <a:pt x="5368" y="6543"/>
                    <a:pt x="5588" y="4615"/>
                    <a:pt x="5243" y="2985"/>
                  </a:cubicBezTo>
                  <a:cubicBezTo>
                    <a:pt x="5211" y="2858"/>
                    <a:pt x="5086" y="2791"/>
                    <a:pt x="4963" y="2791"/>
                  </a:cubicBezTo>
                  <a:cubicBezTo>
                    <a:pt x="4843" y="2791"/>
                    <a:pt x="4725" y="2854"/>
                    <a:pt x="4694" y="2985"/>
                  </a:cubicBezTo>
                  <a:cubicBezTo>
                    <a:pt x="4569" y="3722"/>
                    <a:pt x="4506" y="4490"/>
                    <a:pt x="4459" y="5258"/>
                  </a:cubicBezTo>
                  <a:cubicBezTo>
                    <a:pt x="3283" y="5540"/>
                    <a:pt x="2202" y="5948"/>
                    <a:pt x="1167" y="6512"/>
                  </a:cubicBezTo>
                  <a:cubicBezTo>
                    <a:pt x="2045" y="4490"/>
                    <a:pt x="2939" y="2452"/>
                    <a:pt x="3738" y="383"/>
                  </a:cubicBezTo>
                  <a:cubicBezTo>
                    <a:pt x="3822" y="174"/>
                    <a:pt x="3606" y="0"/>
                    <a:pt x="3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2674750" y="552300"/>
              <a:ext cx="109575" cy="207300"/>
            </a:xfrm>
            <a:custGeom>
              <a:rect b="b" l="l" r="r" t="t"/>
              <a:pathLst>
                <a:path extrusionOk="0" h="8292" w="4383">
                  <a:moveTo>
                    <a:pt x="1242" y="1"/>
                  </a:moveTo>
                  <a:cubicBezTo>
                    <a:pt x="1148" y="1"/>
                    <a:pt x="1049" y="52"/>
                    <a:pt x="1012" y="161"/>
                  </a:cubicBezTo>
                  <a:cubicBezTo>
                    <a:pt x="386" y="1994"/>
                    <a:pt x="197" y="4048"/>
                    <a:pt x="25" y="5991"/>
                  </a:cubicBezTo>
                  <a:cubicBezTo>
                    <a:pt x="1" y="6220"/>
                    <a:pt x="217" y="6384"/>
                    <a:pt x="432" y="6384"/>
                  </a:cubicBezTo>
                  <a:cubicBezTo>
                    <a:pt x="497" y="6384"/>
                    <a:pt x="562" y="6369"/>
                    <a:pt x="621" y="6336"/>
                  </a:cubicBezTo>
                  <a:cubicBezTo>
                    <a:pt x="1436" y="5835"/>
                    <a:pt x="2235" y="5600"/>
                    <a:pt x="3129" y="5411"/>
                  </a:cubicBezTo>
                  <a:lnTo>
                    <a:pt x="3129" y="5411"/>
                  </a:lnTo>
                  <a:cubicBezTo>
                    <a:pt x="3129" y="6227"/>
                    <a:pt x="3144" y="7026"/>
                    <a:pt x="3113" y="7810"/>
                  </a:cubicBezTo>
                  <a:cubicBezTo>
                    <a:pt x="3105" y="8131"/>
                    <a:pt x="3352" y="8292"/>
                    <a:pt x="3605" y="8292"/>
                  </a:cubicBezTo>
                  <a:cubicBezTo>
                    <a:pt x="3857" y="8292"/>
                    <a:pt x="4116" y="8131"/>
                    <a:pt x="4132" y="7810"/>
                  </a:cubicBezTo>
                  <a:cubicBezTo>
                    <a:pt x="4241" y="5678"/>
                    <a:pt x="4382" y="3295"/>
                    <a:pt x="3787" y="1226"/>
                  </a:cubicBezTo>
                  <a:cubicBezTo>
                    <a:pt x="3762" y="1137"/>
                    <a:pt x="3670" y="1085"/>
                    <a:pt x="3582" y="1085"/>
                  </a:cubicBezTo>
                  <a:cubicBezTo>
                    <a:pt x="3502" y="1085"/>
                    <a:pt x="3426" y="1129"/>
                    <a:pt x="3411" y="1226"/>
                  </a:cubicBezTo>
                  <a:cubicBezTo>
                    <a:pt x="3207" y="2324"/>
                    <a:pt x="3160" y="3452"/>
                    <a:pt x="3144" y="4596"/>
                  </a:cubicBezTo>
                  <a:cubicBezTo>
                    <a:pt x="2345" y="4675"/>
                    <a:pt x="1577" y="4926"/>
                    <a:pt x="871" y="5286"/>
                  </a:cubicBezTo>
                  <a:cubicBezTo>
                    <a:pt x="1044" y="3593"/>
                    <a:pt x="1342" y="1916"/>
                    <a:pt x="1451" y="208"/>
                  </a:cubicBezTo>
                  <a:cubicBezTo>
                    <a:pt x="1460" y="72"/>
                    <a:pt x="1354" y="1"/>
                    <a:pt x="1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2718875" y="1212200"/>
              <a:ext cx="138725" cy="181675"/>
            </a:xfrm>
            <a:custGeom>
              <a:rect b="b" l="l" r="r" t="t"/>
              <a:pathLst>
                <a:path extrusionOk="0" h="7267" w="5549">
                  <a:moveTo>
                    <a:pt x="4360" y="1"/>
                  </a:moveTo>
                  <a:cubicBezTo>
                    <a:pt x="4344" y="1"/>
                    <a:pt x="4327" y="1"/>
                    <a:pt x="4310" y="3"/>
                  </a:cubicBezTo>
                  <a:cubicBezTo>
                    <a:pt x="2931" y="223"/>
                    <a:pt x="1583" y="599"/>
                    <a:pt x="298" y="1148"/>
                  </a:cubicBezTo>
                  <a:cubicBezTo>
                    <a:pt x="0" y="1275"/>
                    <a:pt x="151" y="1761"/>
                    <a:pt x="437" y="1761"/>
                  </a:cubicBezTo>
                  <a:cubicBezTo>
                    <a:pt x="467" y="1761"/>
                    <a:pt x="500" y="1755"/>
                    <a:pt x="533" y="1743"/>
                  </a:cubicBezTo>
                  <a:cubicBezTo>
                    <a:pt x="1630" y="1367"/>
                    <a:pt x="2712" y="1038"/>
                    <a:pt x="3824" y="771"/>
                  </a:cubicBezTo>
                  <a:lnTo>
                    <a:pt x="3824" y="771"/>
                  </a:lnTo>
                  <a:cubicBezTo>
                    <a:pt x="3182" y="2010"/>
                    <a:pt x="2241" y="3013"/>
                    <a:pt x="1019" y="3781"/>
                  </a:cubicBezTo>
                  <a:cubicBezTo>
                    <a:pt x="803" y="3919"/>
                    <a:pt x="860" y="4330"/>
                    <a:pt x="1159" y="4330"/>
                  </a:cubicBezTo>
                  <a:cubicBezTo>
                    <a:pt x="1164" y="4330"/>
                    <a:pt x="1170" y="4330"/>
                    <a:pt x="1175" y="4329"/>
                  </a:cubicBezTo>
                  <a:cubicBezTo>
                    <a:pt x="1630" y="4298"/>
                    <a:pt x="2053" y="4220"/>
                    <a:pt x="2508" y="4157"/>
                  </a:cubicBezTo>
                  <a:cubicBezTo>
                    <a:pt x="2682" y="4132"/>
                    <a:pt x="2995" y="4096"/>
                    <a:pt x="3332" y="4096"/>
                  </a:cubicBezTo>
                  <a:cubicBezTo>
                    <a:pt x="4240" y="4096"/>
                    <a:pt x="5330" y="4355"/>
                    <a:pt x="4404" y="5772"/>
                  </a:cubicBezTo>
                  <a:cubicBezTo>
                    <a:pt x="3824" y="6681"/>
                    <a:pt x="1928" y="6430"/>
                    <a:pt x="987" y="6555"/>
                  </a:cubicBezTo>
                  <a:cubicBezTo>
                    <a:pt x="556" y="6615"/>
                    <a:pt x="689" y="7267"/>
                    <a:pt x="1105" y="7267"/>
                  </a:cubicBezTo>
                  <a:cubicBezTo>
                    <a:pt x="1128" y="7267"/>
                    <a:pt x="1151" y="7265"/>
                    <a:pt x="1175" y="7261"/>
                  </a:cubicBezTo>
                  <a:cubicBezTo>
                    <a:pt x="2539" y="7057"/>
                    <a:pt x="5549" y="7198"/>
                    <a:pt x="5407" y="5003"/>
                  </a:cubicBezTo>
                  <a:cubicBezTo>
                    <a:pt x="5328" y="3816"/>
                    <a:pt x="4400" y="3544"/>
                    <a:pt x="3381" y="3544"/>
                  </a:cubicBezTo>
                  <a:cubicBezTo>
                    <a:pt x="3000" y="3544"/>
                    <a:pt x="2608" y="3582"/>
                    <a:pt x="2241" y="3624"/>
                  </a:cubicBezTo>
                  <a:cubicBezTo>
                    <a:pt x="3291" y="2778"/>
                    <a:pt x="4091" y="1743"/>
                    <a:pt x="4671" y="474"/>
                  </a:cubicBezTo>
                  <a:cubicBezTo>
                    <a:pt x="4774" y="223"/>
                    <a:pt x="4614" y="1"/>
                    <a:pt x="4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2533125" y="1252725"/>
              <a:ext cx="174775" cy="182125"/>
            </a:xfrm>
            <a:custGeom>
              <a:rect b="b" l="l" r="r" t="t"/>
              <a:pathLst>
                <a:path extrusionOk="0" h="7285" w="6991">
                  <a:moveTo>
                    <a:pt x="2473" y="1"/>
                  </a:moveTo>
                  <a:cubicBezTo>
                    <a:pt x="2166" y="1"/>
                    <a:pt x="1847" y="83"/>
                    <a:pt x="1568" y="216"/>
                  </a:cubicBezTo>
                  <a:cubicBezTo>
                    <a:pt x="643" y="655"/>
                    <a:pt x="157" y="1517"/>
                    <a:pt x="32" y="2489"/>
                  </a:cubicBezTo>
                  <a:cubicBezTo>
                    <a:pt x="0" y="2751"/>
                    <a:pt x="215" y="2880"/>
                    <a:pt x="430" y="2880"/>
                  </a:cubicBezTo>
                  <a:cubicBezTo>
                    <a:pt x="537" y="2880"/>
                    <a:pt x="644" y="2849"/>
                    <a:pt x="721" y="2787"/>
                  </a:cubicBezTo>
                  <a:cubicBezTo>
                    <a:pt x="1380" y="2254"/>
                    <a:pt x="1897" y="1643"/>
                    <a:pt x="2163" y="875"/>
                  </a:cubicBezTo>
                  <a:lnTo>
                    <a:pt x="2210" y="875"/>
                  </a:lnTo>
                  <a:cubicBezTo>
                    <a:pt x="2696" y="906"/>
                    <a:pt x="2900" y="1564"/>
                    <a:pt x="2931" y="1909"/>
                  </a:cubicBezTo>
                  <a:cubicBezTo>
                    <a:pt x="2963" y="2348"/>
                    <a:pt x="2728" y="2897"/>
                    <a:pt x="2571" y="3288"/>
                  </a:cubicBezTo>
                  <a:cubicBezTo>
                    <a:pt x="2085" y="4511"/>
                    <a:pt x="1238" y="5546"/>
                    <a:pt x="408" y="6549"/>
                  </a:cubicBezTo>
                  <a:cubicBezTo>
                    <a:pt x="130" y="6866"/>
                    <a:pt x="366" y="7284"/>
                    <a:pt x="720" y="7284"/>
                  </a:cubicBezTo>
                  <a:cubicBezTo>
                    <a:pt x="785" y="7284"/>
                    <a:pt x="854" y="7270"/>
                    <a:pt x="925" y="7238"/>
                  </a:cubicBezTo>
                  <a:cubicBezTo>
                    <a:pt x="2649" y="6423"/>
                    <a:pt x="4436" y="5906"/>
                    <a:pt x="6333" y="5718"/>
                  </a:cubicBezTo>
                  <a:cubicBezTo>
                    <a:pt x="6991" y="5658"/>
                    <a:pt x="6907" y="4771"/>
                    <a:pt x="6299" y="4771"/>
                  </a:cubicBezTo>
                  <a:cubicBezTo>
                    <a:pt x="6270" y="4771"/>
                    <a:pt x="6239" y="4773"/>
                    <a:pt x="6207" y="4777"/>
                  </a:cubicBezTo>
                  <a:cubicBezTo>
                    <a:pt x="4797" y="4966"/>
                    <a:pt x="3433" y="5310"/>
                    <a:pt x="2101" y="5796"/>
                  </a:cubicBezTo>
                  <a:cubicBezTo>
                    <a:pt x="2602" y="5122"/>
                    <a:pt x="3041" y="4433"/>
                    <a:pt x="3355" y="3665"/>
                  </a:cubicBezTo>
                  <a:cubicBezTo>
                    <a:pt x="3684" y="2818"/>
                    <a:pt x="4076" y="1486"/>
                    <a:pt x="3590" y="624"/>
                  </a:cubicBezTo>
                  <a:cubicBezTo>
                    <a:pt x="3347" y="177"/>
                    <a:pt x="2923" y="1"/>
                    <a:pt x="2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0" name="Google Shape;790;p34"/>
          <p:cNvGrpSpPr/>
          <p:nvPr/>
        </p:nvGrpSpPr>
        <p:grpSpPr>
          <a:xfrm rot="697126">
            <a:off x="8221312" y="-564115"/>
            <a:ext cx="1305393" cy="1346461"/>
            <a:chOff x="1492000" y="427450"/>
            <a:chExt cx="1188000" cy="1225375"/>
          </a:xfrm>
        </p:grpSpPr>
        <p:sp>
          <p:nvSpPr>
            <p:cNvPr id="791" name="Google Shape;791;p34"/>
            <p:cNvSpPr/>
            <p:nvPr/>
          </p:nvSpPr>
          <p:spPr>
            <a:xfrm>
              <a:off x="1492000" y="427450"/>
              <a:ext cx="1188000" cy="1225375"/>
            </a:xfrm>
            <a:custGeom>
              <a:rect b="b" l="l" r="r" t="t"/>
              <a:pathLst>
                <a:path extrusionOk="0" h="49015" w="4752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1505775" y="444875"/>
              <a:ext cx="1157925" cy="1185100"/>
            </a:xfrm>
            <a:custGeom>
              <a:rect b="b" l="l" r="r" t="t"/>
              <a:pathLst>
                <a:path extrusionOk="0" h="47404" w="46317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1631725" y="1023800"/>
              <a:ext cx="932975" cy="17650"/>
            </a:xfrm>
            <a:custGeom>
              <a:rect b="b" l="l" r="r" t="t"/>
              <a:pathLst>
                <a:path extrusionOk="0" h="706" w="37319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1633600" y="849000"/>
              <a:ext cx="924200" cy="26400"/>
            </a:xfrm>
            <a:custGeom>
              <a:rect b="b" l="l" r="r" t="t"/>
              <a:pathLst>
                <a:path extrusionOk="0" h="1056" w="36968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1624825" y="765850"/>
              <a:ext cx="931725" cy="15325"/>
            </a:xfrm>
            <a:custGeom>
              <a:rect b="b" l="l" r="r" t="t"/>
              <a:pathLst>
                <a:path extrusionOk="0" h="613" w="37269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1617300" y="1111525"/>
              <a:ext cx="938000" cy="28850"/>
            </a:xfrm>
            <a:custGeom>
              <a:rect b="b" l="l" r="r" t="t"/>
              <a:pathLst>
                <a:path extrusionOk="0" h="1154" w="3752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1624825" y="1206075"/>
              <a:ext cx="921075" cy="16000"/>
            </a:xfrm>
            <a:custGeom>
              <a:rect b="b" l="l" r="r" t="t"/>
              <a:pathLst>
                <a:path extrusionOk="0" h="640" w="36843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1625450" y="1448675"/>
              <a:ext cx="923575" cy="33500"/>
            </a:xfrm>
            <a:custGeom>
              <a:rect b="b" l="l" r="r" t="t"/>
              <a:pathLst>
                <a:path extrusionOk="0" h="1340" w="36943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1624200" y="934225"/>
              <a:ext cx="919200" cy="21800"/>
            </a:xfrm>
            <a:custGeom>
              <a:rect b="b" l="l" r="r" t="t"/>
              <a:pathLst>
                <a:path extrusionOk="0" h="872" w="36768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1629200" y="1281975"/>
              <a:ext cx="912325" cy="25100"/>
            </a:xfrm>
            <a:custGeom>
              <a:rect b="b" l="l" r="r" t="t"/>
              <a:pathLst>
                <a:path extrusionOk="0" h="1004" w="36493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1621075" y="1360300"/>
              <a:ext cx="919825" cy="23325"/>
            </a:xfrm>
            <a:custGeom>
              <a:rect b="b" l="l" r="r" t="t"/>
              <a:pathLst>
                <a:path extrusionOk="0" h="933" w="36793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2" name="Google Shape;802;p34"/>
          <p:cNvGrpSpPr/>
          <p:nvPr/>
        </p:nvGrpSpPr>
        <p:grpSpPr>
          <a:xfrm rot="514806">
            <a:off x="1068419" y="466113"/>
            <a:ext cx="1118061" cy="876421"/>
            <a:chOff x="378575" y="1776375"/>
            <a:chExt cx="737425" cy="578050"/>
          </a:xfrm>
        </p:grpSpPr>
        <p:sp>
          <p:nvSpPr>
            <p:cNvPr id="803" name="Google Shape;803;p34"/>
            <p:cNvSpPr/>
            <p:nvPr/>
          </p:nvSpPr>
          <p:spPr>
            <a:xfrm>
              <a:off x="378575" y="1776375"/>
              <a:ext cx="737425" cy="60825"/>
            </a:xfrm>
            <a:custGeom>
              <a:rect b="b" l="l" r="r" t="t"/>
              <a:pathLst>
                <a:path extrusionOk="0" h="2433" w="29497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1004275" y="1828625"/>
              <a:ext cx="74725" cy="327700"/>
            </a:xfrm>
            <a:custGeom>
              <a:rect b="b" l="l" r="r" t="t"/>
              <a:pathLst>
                <a:path extrusionOk="0" h="13108" w="2989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1007300" y="1780650"/>
              <a:ext cx="62500" cy="49075"/>
            </a:xfrm>
            <a:custGeom>
              <a:rect b="b" l="l" r="r" t="t"/>
              <a:pathLst>
                <a:path extrusionOk="0" h="1963" w="250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785225" y="2133225"/>
              <a:ext cx="290025" cy="69200"/>
            </a:xfrm>
            <a:custGeom>
              <a:rect b="b" l="l" r="r" t="t"/>
              <a:pathLst>
                <a:path extrusionOk="0" h="2768" w="11601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1013075" y="2131900"/>
              <a:ext cx="60050" cy="47175"/>
            </a:xfrm>
            <a:custGeom>
              <a:rect b="b" l="l" r="r" t="t"/>
              <a:pathLst>
                <a:path extrusionOk="0" h="1887" w="2402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798250" y="2195875"/>
              <a:ext cx="62525" cy="151150"/>
            </a:xfrm>
            <a:custGeom>
              <a:rect b="b" l="l" r="r" t="t"/>
              <a:pathLst>
                <a:path extrusionOk="0" h="6046" w="2501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805750" y="2179750"/>
              <a:ext cx="58250" cy="23100"/>
            </a:xfrm>
            <a:custGeom>
              <a:rect b="b" l="l" r="r" t="t"/>
              <a:pathLst>
                <a:path extrusionOk="0" h="924" w="233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799950" y="2316150"/>
              <a:ext cx="21675" cy="32475"/>
            </a:xfrm>
            <a:custGeom>
              <a:rect b="b" l="l" r="r" t="t"/>
              <a:pathLst>
                <a:path extrusionOk="0" h="1299" w="867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475450" y="2160675"/>
              <a:ext cx="363125" cy="193750"/>
            </a:xfrm>
            <a:custGeom>
              <a:rect b="b" l="l" r="r" t="t"/>
              <a:pathLst>
                <a:path extrusionOk="0" h="7750" w="14525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797650" y="2262025"/>
              <a:ext cx="43350" cy="86600"/>
            </a:xfrm>
            <a:custGeom>
              <a:rect b="b" l="l" r="r" t="t"/>
              <a:pathLst>
                <a:path extrusionOk="0" h="3464" w="1734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394775" y="1828875"/>
              <a:ext cx="101325" cy="394500"/>
            </a:xfrm>
            <a:custGeom>
              <a:rect b="b" l="l" r="r" t="t"/>
              <a:pathLst>
                <a:path extrusionOk="0" h="15780" w="4053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471175" y="2175750"/>
              <a:ext cx="46850" cy="44750"/>
            </a:xfrm>
            <a:custGeom>
              <a:rect b="b" l="l" r="r" t="t"/>
              <a:pathLst>
                <a:path extrusionOk="0" h="1790" w="1874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5" name="Google Shape;815;p34"/>
          <p:cNvGrpSpPr/>
          <p:nvPr/>
        </p:nvGrpSpPr>
        <p:grpSpPr>
          <a:xfrm>
            <a:off x="6945750" y="3904476"/>
            <a:ext cx="1745583" cy="230173"/>
            <a:chOff x="1394800" y="3522000"/>
            <a:chExt cx="1048650" cy="138275"/>
          </a:xfrm>
        </p:grpSpPr>
        <p:sp>
          <p:nvSpPr>
            <p:cNvPr id="816" name="Google Shape;816;p34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5" name="Google Shape;825;p34"/>
          <p:cNvSpPr txBox="1"/>
          <p:nvPr/>
        </p:nvSpPr>
        <p:spPr>
          <a:xfrm>
            <a:off x="1275300" y="1434450"/>
            <a:ext cx="6593400" cy="22746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Itim"/>
              <a:buNone/>
            </a:pPr>
            <a:r>
              <a:rPr altLang="es" b="1" cap="none" i="0" lang="es" strike="noStrike" sz="4800" u="none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¿Qué características CAMBIAN entre estos niños?</a:t>
            </a:r>
            <a:endParaRPr b="1" cap="none" i="0" strike="noStrike" sz="4800" u="none">
              <a:solidFill>
                <a:srgbClr val="351C7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35"/>
          <p:cNvSpPr txBox="1"/>
          <p:nvPr>
            <p:ph type="ctrTitle"/>
          </p:nvPr>
        </p:nvSpPr>
        <p:spPr>
          <a:xfrm>
            <a:off x="1358427" y="699823"/>
            <a:ext cx="6593400" cy="22746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altLang="es" b="1" lang="es" sz="4800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¡Exacto! Muy bien niños.</a:t>
            </a:r>
            <a:endParaRPr b="1" sz="4800">
              <a:solidFill>
                <a:srgbClr val="351C7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2"/>
          <p:cNvGrpSpPr/>
          <p:nvPr/>
        </p:nvGrpSpPr>
        <p:grpSpPr>
          <a:xfrm>
            <a:off x="2621704" y="1148784"/>
            <a:ext cx="4356480" cy="176025"/>
            <a:chOff x="4345425" y="2175475"/>
            <a:chExt cx="800750" cy="176025"/>
          </a:xfrm>
        </p:grpSpPr>
        <p:sp>
          <p:nvSpPr>
            <p:cNvPr id="427" name="Google Shape;427;p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2"/>
          <p:cNvSpPr txBox="1"/>
          <p:nvPr>
            <p:ph type="title"/>
          </p:nvPr>
        </p:nvSpPr>
        <p:spPr>
          <a:xfrm>
            <a:off x="802614" y="413573"/>
            <a:ext cx="7701114" cy="752863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altLang="es" lang="es" sz="5000"/>
              <a:t>Criterios de evaluación</a:t>
            </a:r>
            <a:endParaRPr sz="5000"/>
          </a:p>
        </p:txBody>
      </p:sp>
      <p:sp>
        <p:nvSpPr>
          <p:cNvPr id="430" name="Google Shape;430;p2"/>
          <p:cNvSpPr txBox="1"/>
          <p:nvPr>
            <p:ph idx="1" type="body"/>
          </p:nvPr>
        </p:nvSpPr>
        <p:spPr>
          <a:xfrm>
            <a:off x="774434" y="170504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-304800" lvl="0" marL="4572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altLang="es" lang="es" sz="2600"/>
              <a:t>Define variable </a:t>
            </a:r>
            <a:endParaRPr sz="2600"/>
          </a:p>
          <a:p>
            <a:pPr algn="l" indent="-304800" lvl="0" marL="4572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altLang="es" lang="es" sz="2600"/>
              <a:t>Reconoce las características accidentales de los objetos </a:t>
            </a:r>
            <a:endParaRPr/>
          </a:p>
          <a:p>
            <a:pPr algn="l" indent="-304800" lvl="0" marL="4572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altLang="es" lang="es" sz="2600"/>
              <a:t>Reconoce distintas variables y atributos presentes en algunos elementos </a:t>
            </a:r>
            <a:endParaRPr/>
          </a:p>
          <a:p>
            <a:pPr algn="l" indent="0" lvl="0" mar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 sz="2400"/>
          </a:p>
        </p:txBody>
      </p:sp>
      <p:grpSp>
        <p:nvGrpSpPr>
          <p:cNvPr id="431" name="Google Shape;431;p2"/>
          <p:cNvGrpSpPr/>
          <p:nvPr/>
        </p:nvGrpSpPr>
        <p:grpSpPr>
          <a:xfrm rot="1461682">
            <a:off x="7211497" y="174521"/>
            <a:ext cx="2743443" cy="1090954"/>
            <a:chOff x="4038775" y="3369325"/>
            <a:chExt cx="1789725" cy="711700"/>
          </a:xfrm>
        </p:grpSpPr>
        <p:sp>
          <p:nvSpPr>
            <p:cNvPr id="432" name="Google Shape;432;p2"/>
            <p:cNvSpPr/>
            <p:nvPr/>
          </p:nvSpPr>
          <p:spPr>
            <a:xfrm>
              <a:off x="4059950" y="3603700"/>
              <a:ext cx="523950" cy="276175"/>
            </a:xfrm>
            <a:custGeom>
              <a:rect b="b" l="l" r="r" t="t"/>
              <a:pathLst>
                <a:path extrusionOk="0" h="11047" w="20958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043050" y="3372050"/>
              <a:ext cx="501200" cy="322275"/>
            </a:xfrm>
            <a:custGeom>
              <a:rect b="b" l="l" r="r" t="t"/>
              <a:pathLst>
                <a:path extrusionOk="0" h="12891" w="20048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101875" y="3397400"/>
              <a:ext cx="372750" cy="117625"/>
            </a:xfrm>
            <a:custGeom>
              <a:rect b="b" l="l" r="r" t="t"/>
              <a:pathLst>
                <a:path extrusionOk="0" h="4705" w="1491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038775" y="3369325"/>
              <a:ext cx="550325" cy="519150"/>
            </a:xfrm>
            <a:custGeom>
              <a:rect b="b" l="l" r="r" t="t"/>
              <a:pathLst>
                <a:path extrusionOk="0" h="20766" w="22013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4780825" y="3534300"/>
              <a:ext cx="393725" cy="234375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4772275" y="3553675"/>
              <a:ext cx="363275" cy="417375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702650" y="3626025"/>
              <a:ext cx="70775" cy="58375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710750" y="3642250"/>
              <a:ext cx="82050" cy="82500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889225" y="3618300"/>
              <a:ext cx="140200" cy="44575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5118850" y="3528450"/>
              <a:ext cx="709650" cy="39505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5213500" y="3590975"/>
              <a:ext cx="396875" cy="147475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5070850" y="3766400"/>
              <a:ext cx="724975" cy="31117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4697000" y="3525875"/>
              <a:ext cx="1131500" cy="555150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5068825" y="3761150"/>
              <a:ext cx="57725" cy="214775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4825225" y="3697850"/>
              <a:ext cx="21000" cy="56475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5115925" y="3539325"/>
              <a:ext cx="61550" cy="23212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5039525" y="3548650"/>
              <a:ext cx="101450" cy="40535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836050" y="3636975"/>
              <a:ext cx="24350" cy="70875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769575" y="3641500"/>
              <a:ext cx="28650" cy="88500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6"/>
          <p:cNvSpPr txBox="1"/>
          <p:nvPr>
            <p:ph type="ctrTitle"/>
          </p:nvPr>
        </p:nvSpPr>
        <p:spPr>
          <a:xfrm>
            <a:off x="834000" y="1908450"/>
            <a:ext cx="7476000" cy="1326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altLang="es" b="1" lang="es" sz="30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Tanto el </a:t>
            </a:r>
            <a:r>
              <a:rPr altLang="es" b="1" lang="es" sz="30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tono de piel</a:t>
            </a:r>
            <a:r>
              <a:rPr altLang="es" b="1" lang="es" sz="30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; el </a:t>
            </a:r>
            <a:r>
              <a:rPr altLang="es" b="1" lang="es" sz="30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corte de pelo</a:t>
            </a:r>
            <a:r>
              <a:rPr altLang="es" b="1" lang="es" sz="30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 y el </a:t>
            </a:r>
            <a:r>
              <a:rPr altLang="es" b="1" lang="es" sz="30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 de pelo</a:t>
            </a:r>
            <a:r>
              <a:rPr altLang="es" b="1" lang="es" sz="30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 son características que varían o cambian.</a:t>
            </a:r>
            <a:endParaRPr b="1" sz="3000">
              <a:solidFill>
                <a:srgbClr val="741B4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7"/>
          <p:cNvSpPr txBox="1"/>
          <p:nvPr>
            <p:ph type="ctrTitle"/>
          </p:nvPr>
        </p:nvSpPr>
        <p:spPr>
          <a:xfrm>
            <a:off x="834000" y="1908450"/>
            <a:ext cx="7476000" cy="1326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altLang="es" b="1" lang="es" sz="30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Por lo tanto el </a:t>
            </a:r>
            <a:r>
              <a:rPr altLang="es" b="1" lang="es" sz="30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tono de piel</a:t>
            </a:r>
            <a:r>
              <a:rPr altLang="es" b="1" lang="es" sz="30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; el </a:t>
            </a:r>
            <a:r>
              <a:rPr altLang="es" b="1" lang="es" sz="30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corte de pelo</a:t>
            </a:r>
            <a:r>
              <a:rPr altLang="es" b="1" lang="es" sz="30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 y el </a:t>
            </a:r>
            <a:r>
              <a:rPr altLang="es" b="1" lang="es" sz="30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color de pelo</a:t>
            </a:r>
            <a:r>
              <a:rPr altLang="es" b="1" lang="es" sz="30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 son VARIABLES.</a:t>
            </a:r>
            <a:endParaRPr b="1" sz="3000">
              <a:solidFill>
                <a:srgbClr val="741B4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38"/>
          <p:cNvSpPr txBox="1"/>
          <p:nvPr>
            <p:ph type="ctrTitle"/>
          </p:nvPr>
        </p:nvSpPr>
        <p:spPr>
          <a:xfrm>
            <a:off x="1737300" y="1226650"/>
            <a:ext cx="5669400" cy="64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rmAutofit fontScale="90000"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493"/>
              <a:buNone/>
            </a:pPr>
            <a:r>
              <a:rPr altLang="es" b="1" lang="es" sz="360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la variable </a:t>
            </a:r>
            <a:r>
              <a:rPr altLang="es" b="1" lang="es" sz="3600">
                <a:solidFill>
                  <a:srgbClr val="BF9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altLang="es" b="1" lang="es" sz="3600">
                <a:solidFill>
                  <a:srgbClr val="E69138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altLang="es" b="1" lang="es" sz="3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altLang="es" b="1" lang="es" sz="36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altLang="es" b="1" lang="es" sz="36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r</a:t>
            </a:r>
            <a:r>
              <a:rPr altLang="es" b="1" lang="es" sz="36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altLang="es" b="1" lang="es" sz="3600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de pe</a:t>
            </a:r>
            <a:r>
              <a:rPr altLang="es" lang="es" sz="3600">
                <a:solidFill>
                  <a:srgbClr val="351C75"/>
                </a:solidFill>
                <a:latin typeface="Comic Sans MS"/>
                <a:ea typeface="Comic Sans MS"/>
                <a:cs typeface="Comic Sans MS"/>
                <a:sym typeface="Comic Sans MS"/>
              </a:rPr>
              <a:t>lo</a:t>
            </a:r>
            <a:endParaRPr b="1" sz="3600">
              <a:solidFill>
                <a:srgbClr val="351C75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46" name="Google Shape;846;p38"/>
          <p:cNvSpPr txBox="1"/>
          <p:nvPr>
            <p:ph type="ctrTitle"/>
          </p:nvPr>
        </p:nvSpPr>
        <p:spPr>
          <a:xfrm>
            <a:off x="1797250" y="2428550"/>
            <a:ext cx="5669400" cy="64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altLang="es" b="1" lang="es" sz="234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¿Cuáles son las posibles variaciones que podemos encontrar?</a:t>
            </a:r>
            <a:endParaRPr b="1" sz="2340">
              <a:solidFill>
                <a:srgbClr val="A64D7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Google Shape;851;p40"/>
          <p:cNvPicPr preferRelativeResize="0"/>
          <p:nvPr/>
        </p:nvPicPr>
        <p:blipFill rotWithShape="1">
          <a:blip r:embed="rId3">
            <a:alphaModFix/>
          </a:blip>
          <a:srcRect b="28856" l="0" r="43107" t="33671"/>
          <a:stretch/>
        </p:blipFill>
        <p:spPr>
          <a:xfrm>
            <a:off x="2662484" y="1660550"/>
            <a:ext cx="3741142" cy="34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40"/>
          <p:cNvSpPr txBox="1"/>
          <p:nvPr>
            <p:ph type="ctrTitle"/>
          </p:nvPr>
        </p:nvSpPr>
        <p:spPr>
          <a:xfrm>
            <a:off x="278450" y="251750"/>
            <a:ext cx="8509200" cy="14088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altLang="es" b="1" lang="es" sz="234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EXACTO! </a:t>
            </a:r>
            <a:r>
              <a:rPr altLang="es" b="1" lang="es" sz="2340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Rubio o rubia</a:t>
            </a:r>
            <a:r>
              <a:rPr altLang="es" b="1" lang="es" sz="234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altLang="es" b="1" lang="es" sz="234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pelirrojo o pelirroja</a:t>
            </a:r>
            <a:r>
              <a:rPr altLang="es" b="1" lang="es" sz="234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altLang="es" b="1" lang="es" sz="2340">
                <a:solidFill>
                  <a:srgbClr val="85200C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castaño</a:t>
            </a:r>
            <a:r>
              <a:rPr altLang="es" b="1" lang="es" sz="234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altLang="es" b="1" lang="es" sz="234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negro</a:t>
            </a:r>
            <a:r>
              <a:rPr altLang="es" b="1" lang="es" sz="234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altLang="es" b="1" lang="es" sz="234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gris</a:t>
            </a:r>
            <a:r>
              <a:rPr altLang="es" b="1" lang="es" sz="234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 y </a:t>
            </a:r>
            <a:r>
              <a:rPr altLang="es" b="1" lang="es" sz="234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blanco</a:t>
            </a:r>
            <a:r>
              <a:rPr altLang="es" b="1" lang="es" sz="234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 son las posibles variaciones de la </a:t>
            </a:r>
            <a:r>
              <a:rPr altLang="es" b="1" lang="es" sz="234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variable color de pelo</a:t>
            </a:r>
            <a:endParaRPr b="1" sz="2340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Google Shape;857;p41"/>
          <p:cNvPicPr preferRelativeResize="0"/>
          <p:nvPr/>
        </p:nvPicPr>
        <p:blipFill rotWithShape="1">
          <a:blip r:embed="rId3">
            <a:alphaModFix/>
          </a:blip>
          <a:srcRect b="28856" l="0" r="43107" t="33671"/>
          <a:stretch/>
        </p:blipFill>
        <p:spPr>
          <a:xfrm>
            <a:off x="2662484" y="1660550"/>
            <a:ext cx="3741142" cy="34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41"/>
          <p:cNvSpPr txBox="1"/>
          <p:nvPr>
            <p:ph type="ctrTitle"/>
          </p:nvPr>
        </p:nvSpPr>
        <p:spPr>
          <a:xfrm>
            <a:off x="278450" y="251750"/>
            <a:ext cx="8509200" cy="14088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altLang="es" b="1" lang="es" sz="234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Entonces, </a:t>
            </a:r>
            <a:r>
              <a:rPr altLang="es" b="1" lang="es" sz="2340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rubio o rubia</a:t>
            </a:r>
            <a:r>
              <a:rPr altLang="es" b="1" lang="es" sz="234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altLang="es" b="1" lang="es" sz="234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pelirrojo o pelirroja</a:t>
            </a:r>
            <a:r>
              <a:rPr altLang="es" b="1" lang="es" sz="234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altLang="es" b="1" lang="es" sz="2340">
                <a:solidFill>
                  <a:srgbClr val="85200C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castaño</a:t>
            </a:r>
            <a:r>
              <a:rPr altLang="es" b="1" lang="es" sz="234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altLang="es" b="1" lang="es" sz="234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negro</a:t>
            </a:r>
            <a:r>
              <a:rPr altLang="es" b="1" lang="es" sz="234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altLang="es" b="1" lang="es" sz="234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rPr>
              <a:t>gris</a:t>
            </a:r>
            <a:r>
              <a:rPr altLang="es" b="1" lang="es" sz="234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 y </a:t>
            </a:r>
            <a:r>
              <a:rPr altLang="es" b="1" lang="es" sz="234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blanco</a:t>
            </a:r>
            <a:r>
              <a:rPr altLang="es" b="1" lang="es" sz="234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 son los </a:t>
            </a:r>
            <a:r>
              <a:rPr altLang="es" lang="es" sz="234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ATRIBUTOS</a:t>
            </a:r>
            <a:r>
              <a:rPr altLang="es" b="1" lang="es" sz="2340">
                <a:solidFill>
                  <a:srgbClr val="A64D79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la </a:t>
            </a:r>
            <a:r>
              <a:rPr altLang="es" b="1" lang="es" sz="234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variable color de pelo</a:t>
            </a:r>
            <a:endParaRPr b="1" sz="2340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" name="Google Shape;863;gc4c6bcb29b_0_0"/>
          <p:cNvGrpSpPr/>
          <p:nvPr/>
        </p:nvGrpSpPr>
        <p:grpSpPr>
          <a:xfrm>
            <a:off x="3476927" y="1940288"/>
            <a:ext cx="2190131" cy="176025"/>
            <a:chOff x="4345425" y="2175475"/>
            <a:chExt cx="800750" cy="176025"/>
          </a:xfrm>
        </p:grpSpPr>
        <p:sp>
          <p:nvSpPr>
            <p:cNvPr id="864" name="Google Shape;864;gc4c6bcb29b_0_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gc4c6bcb29b_0_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6" name="Google Shape;866;gc4c6bcb29b_0_0"/>
          <p:cNvGrpSpPr/>
          <p:nvPr/>
        </p:nvGrpSpPr>
        <p:grpSpPr>
          <a:xfrm>
            <a:off x="3733251" y="2407525"/>
            <a:ext cx="1677491" cy="176025"/>
            <a:chOff x="4345425" y="2175475"/>
            <a:chExt cx="800750" cy="176025"/>
          </a:xfrm>
        </p:grpSpPr>
        <p:sp>
          <p:nvSpPr>
            <p:cNvPr id="867" name="Google Shape;867;gc4c6bcb29b_0_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gc4c6bcb29b_0_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9" name="Google Shape;869;gc4c6bcb29b_0_0"/>
          <p:cNvGrpSpPr/>
          <p:nvPr/>
        </p:nvGrpSpPr>
        <p:grpSpPr>
          <a:xfrm rot="140656">
            <a:off x="3657782" y="2861854"/>
            <a:ext cx="1828441" cy="176031"/>
            <a:chOff x="4345425" y="2175475"/>
            <a:chExt cx="800750" cy="176025"/>
          </a:xfrm>
        </p:grpSpPr>
        <p:sp>
          <p:nvSpPr>
            <p:cNvPr id="870" name="Google Shape;870;gc4c6bcb29b_0_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gc4c6bcb29b_0_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2" name="Google Shape;872;gc4c6bcb29b_0_0"/>
          <p:cNvGrpSpPr/>
          <p:nvPr/>
        </p:nvGrpSpPr>
        <p:grpSpPr>
          <a:xfrm rot="140725">
            <a:off x="3947913" y="3353403"/>
            <a:ext cx="1234670" cy="176031"/>
            <a:chOff x="4345425" y="2175475"/>
            <a:chExt cx="800750" cy="176025"/>
          </a:xfrm>
        </p:grpSpPr>
        <p:sp>
          <p:nvSpPr>
            <p:cNvPr id="873" name="Google Shape;873;gc4c6bcb29b_0_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gc4c6bcb29b_0_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5" name="Google Shape;875;gc4c6bcb29b_0_0"/>
          <p:cNvSpPr txBox="1"/>
          <p:nvPr>
            <p:ph type="title"/>
          </p:nvPr>
        </p:nvSpPr>
        <p:spPr>
          <a:xfrm>
            <a:off x="2777455" y="2018425"/>
            <a:ext cx="3521100" cy="23019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altLang="es" lang="es"/>
              <a:t>Ahora, realiza el siguiente </a:t>
            </a:r>
            <a:endParaRPr/>
          </a:p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altLang="es" lang="es"/>
              <a:t>ejercicio:</a:t>
            </a:r>
            <a:endParaRPr/>
          </a:p>
        </p:txBody>
      </p:sp>
      <p:sp>
        <p:nvSpPr>
          <p:cNvPr id="876" name="Google Shape;876;gc4c6bcb29b_0_0"/>
          <p:cNvSpPr/>
          <p:nvPr/>
        </p:nvSpPr>
        <p:spPr>
          <a:xfrm>
            <a:off x="7335175" y="3492600"/>
            <a:ext cx="1030054" cy="1376819"/>
          </a:xfrm>
          <a:custGeom>
            <a:rect b="b" l="l" r="r" t="t"/>
            <a:pathLst>
              <a:path extrusionOk="0" h="27015" w="20211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gc4c6bcb29b_0_0"/>
          <p:cNvSpPr/>
          <p:nvPr/>
        </p:nvSpPr>
        <p:spPr>
          <a:xfrm rot="9797852">
            <a:off x="544930" y="949988"/>
            <a:ext cx="1030058" cy="1376825"/>
          </a:xfrm>
          <a:custGeom>
            <a:rect b="b" l="l" r="r" t="t"/>
            <a:pathLst>
              <a:path extrusionOk="0" h="27015" w="20211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14"/>
          <p:cNvGrpSpPr/>
          <p:nvPr/>
        </p:nvGrpSpPr>
        <p:grpSpPr>
          <a:xfrm>
            <a:off x="2706140" y="3782936"/>
            <a:ext cx="595245" cy="723076"/>
            <a:chOff x="2938386" y="3947375"/>
            <a:chExt cx="632029" cy="767760"/>
          </a:xfrm>
        </p:grpSpPr>
        <p:sp>
          <p:nvSpPr>
            <p:cNvPr id="883" name="Google Shape;883;p14"/>
            <p:cNvSpPr/>
            <p:nvPr/>
          </p:nvSpPr>
          <p:spPr>
            <a:xfrm>
              <a:off x="2946110" y="3947375"/>
              <a:ext cx="624305" cy="767760"/>
            </a:xfrm>
            <a:custGeom>
              <a:rect b="b" l="l" r="r" t="t"/>
              <a:pathLst>
                <a:path extrusionOk="0" h="9167" w="6612">
                  <a:moveTo>
                    <a:pt x="6272" y="5942"/>
                  </a:moveTo>
                  <a:lnTo>
                    <a:pt x="6272" y="5942"/>
                  </a:lnTo>
                  <a:cubicBezTo>
                    <a:pt x="6248" y="6115"/>
                    <a:pt x="6223" y="6281"/>
                    <a:pt x="6190" y="6455"/>
                  </a:cubicBezTo>
                  <a:cubicBezTo>
                    <a:pt x="6157" y="6604"/>
                    <a:pt x="6132" y="6761"/>
                    <a:pt x="6107" y="6910"/>
                  </a:cubicBezTo>
                  <a:cubicBezTo>
                    <a:pt x="6049" y="6769"/>
                    <a:pt x="5983" y="6628"/>
                    <a:pt x="5908" y="6496"/>
                  </a:cubicBezTo>
                  <a:cubicBezTo>
                    <a:pt x="5983" y="6413"/>
                    <a:pt x="6041" y="6330"/>
                    <a:pt x="6099" y="6239"/>
                  </a:cubicBezTo>
                  <a:cubicBezTo>
                    <a:pt x="6165" y="6148"/>
                    <a:pt x="6223" y="6049"/>
                    <a:pt x="6272" y="5942"/>
                  </a:cubicBezTo>
                  <a:close/>
                  <a:moveTo>
                    <a:pt x="679" y="505"/>
                  </a:moveTo>
                  <a:cubicBezTo>
                    <a:pt x="1399" y="1407"/>
                    <a:pt x="2549" y="1416"/>
                    <a:pt x="3641" y="1763"/>
                  </a:cubicBezTo>
                  <a:cubicBezTo>
                    <a:pt x="4378" y="1995"/>
                    <a:pt x="5172" y="2309"/>
                    <a:pt x="5768" y="2814"/>
                  </a:cubicBezTo>
                  <a:cubicBezTo>
                    <a:pt x="6107" y="3095"/>
                    <a:pt x="6339" y="3418"/>
                    <a:pt x="6355" y="3873"/>
                  </a:cubicBezTo>
                  <a:cubicBezTo>
                    <a:pt x="6355" y="4130"/>
                    <a:pt x="6380" y="4403"/>
                    <a:pt x="6372" y="4676"/>
                  </a:cubicBezTo>
                  <a:cubicBezTo>
                    <a:pt x="6372" y="4684"/>
                    <a:pt x="6372" y="4692"/>
                    <a:pt x="6372" y="4692"/>
                  </a:cubicBezTo>
                  <a:lnTo>
                    <a:pt x="6372" y="4833"/>
                  </a:lnTo>
                  <a:cubicBezTo>
                    <a:pt x="6372" y="4899"/>
                    <a:pt x="6363" y="4965"/>
                    <a:pt x="6355" y="5023"/>
                  </a:cubicBezTo>
                  <a:cubicBezTo>
                    <a:pt x="6136" y="6744"/>
                    <a:pt x="4403" y="7382"/>
                    <a:pt x="2885" y="7382"/>
                  </a:cubicBezTo>
                  <a:cubicBezTo>
                    <a:pt x="2855" y="7382"/>
                    <a:pt x="2826" y="7382"/>
                    <a:pt x="2797" y="7381"/>
                  </a:cubicBezTo>
                  <a:cubicBezTo>
                    <a:pt x="1804" y="7365"/>
                    <a:pt x="960" y="6934"/>
                    <a:pt x="621" y="5958"/>
                  </a:cubicBezTo>
                  <a:cubicBezTo>
                    <a:pt x="489" y="5553"/>
                    <a:pt x="414" y="5139"/>
                    <a:pt x="414" y="4717"/>
                  </a:cubicBezTo>
                  <a:cubicBezTo>
                    <a:pt x="423" y="4403"/>
                    <a:pt x="439" y="4088"/>
                    <a:pt x="456" y="3774"/>
                  </a:cubicBezTo>
                  <a:cubicBezTo>
                    <a:pt x="456" y="3732"/>
                    <a:pt x="464" y="3699"/>
                    <a:pt x="464" y="3666"/>
                  </a:cubicBezTo>
                  <a:cubicBezTo>
                    <a:pt x="580" y="2615"/>
                    <a:pt x="662" y="1589"/>
                    <a:pt x="679" y="530"/>
                  </a:cubicBezTo>
                  <a:cubicBezTo>
                    <a:pt x="679" y="522"/>
                    <a:pt x="679" y="514"/>
                    <a:pt x="679" y="505"/>
                  </a:cubicBezTo>
                  <a:close/>
                  <a:moveTo>
                    <a:pt x="5859" y="6562"/>
                  </a:moveTo>
                  <a:cubicBezTo>
                    <a:pt x="5925" y="6686"/>
                    <a:pt x="5983" y="6802"/>
                    <a:pt x="6032" y="6934"/>
                  </a:cubicBezTo>
                  <a:cubicBezTo>
                    <a:pt x="6043" y="6951"/>
                    <a:pt x="6061" y="6960"/>
                    <a:pt x="6076" y="6960"/>
                  </a:cubicBezTo>
                  <a:cubicBezTo>
                    <a:pt x="6085" y="6960"/>
                    <a:pt x="6093" y="6957"/>
                    <a:pt x="6099" y="6951"/>
                  </a:cubicBezTo>
                  <a:lnTo>
                    <a:pt x="6099" y="6951"/>
                  </a:lnTo>
                  <a:cubicBezTo>
                    <a:pt x="6066" y="7174"/>
                    <a:pt x="6024" y="7398"/>
                    <a:pt x="5966" y="7621"/>
                  </a:cubicBezTo>
                  <a:cubicBezTo>
                    <a:pt x="5842" y="7356"/>
                    <a:pt x="5710" y="7092"/>
                    <a:pt x="5577" y="6827"/>
                  </a:cubicBezTo>
                  <a:cubicBezTo>
                    <a:pt x="5677" y="6744"/>
                    <a:pt x="5768" y="6653"/>
                    <a:pt x="5859" y="6562"/>
                  </a:cubicBezTo>
                  <a:close/>
                  <a:moveTo>
                    <a:pt x="5511" y="6877"/>
                  </a:moveTo>
                  <a:cubicBezTo>
                    <a:pt x="5660" y="7158"/>
                    <a:pt x="5801" y="7447"/>
                    <a:pt x="5933" y="7737"/>
                  </a:cubicBezTo>
                  <a:cubicBezTo>
                    <a:pt x="5908" y="7820"/>
                    <a:pt x="5884" y="7903"/>
                    <a:pt x="5850" y="7985"/>
                  </a:cubicBezTo>
                  <a:cubicBezTo>
                    <a:pt x="5809" y="8109"/>
                    <a:pt x="5743" y="8225"/>
                    <a:pt x="5660" y="8325"/>
                  </a:cubicBezTo>
                  <a:lnTo>
                    <a:pt x="5139" y="7117"/>
                  </a:lnTo>
                  <a:cubicBezTo>
                    <a:pt x="5271" y="7042"/>
                    <a:pt x="5395" y="6959"/>
                    <a:pt x="5511" y="6877"/>
                  </a:cubicBezTo>
                  <a:close/>
                  <a:moveTo>
                    <a:pt x="356" y="5842"/>
                  </a:moveTo>
                  <a:cubicBezTo>
                    <a:pt x="389" y="5975"/>
                    <a:pt x="439" y="6099"/>
                    <a:pt x="497" y="6223"/>
                  </a:cubicBezTo>
                  <a:cubicBezTo>
                    <a:pt x="687" y="6951"/>
                    <a:pt x="886" y="7679"/>
                    <a:pt x="1093" y="8399"/>
                  </a:cubicBezTo>
                  <a:cubicBezTo>
                    <a:pt x="1018" y="8349"/>
                    <a:pt x="944" y="8300"/>
                    <a:pt x="869" y="8242"/>
                  </a:cubicBezTo>
                  <a:cubicBezTo>
                    <a:pt x="348" y="7828"/>
                    <a:pt x="307" y="7216"/>
                    <a:pt x="323" y="6587"/>
                  </a:cubicBezTo>
                  <a:cubicBezTo>
                    <a:pt x="332" y="6339"/>
                    <a:pt x="340" y="6091"/>
                    <a:pt x="356" y="5842"/>
                  </a:cubicBezTo>
                  <a:close/>
                  <a:moveTo>
                    <a:pt x="662" y="6554"/>
                  </a:moveTo>
                  <a:cubicBezTo>
                    <a:pt x="811" y="6802"/>
                    <a:pt x="1010" y="7017"/>
                    <a:pt x="1250" y="7191"/>
                  </a:cubicBezTo>
                  <a:cubicBezTo>
                    <a:pt x="1358" y="7671"/>
                    <a:pt x="1482" y="8159"/>
                    <a:pt x="1622" y="8639"/>
                  </a:cubicBezTo>
                  <a:cubicBezTo>
                    <a:pt x="1622" y="8639"/>
                    <a:pt x="1631" y="8639"/>
                    <a:pt x="1631" y="8647"/>
                  </a:cubicBezTo>
                  <a:cubicBezTo>
                    <a:pt x="1482" y="8598"/>
                    <a:pt x="1333" y="8531"/>
                    <a:pt x="1192" y="8457"/>
                  </a:cubicBezTo>
                  <a:cubicBezTo>
                    <a:pt x="1002" y="7820"/>
                    <a:pt x="828" y="7191"/>
                    <a:pt x="662" y="6554"/>
                  </a:cubicBezTo>
                  <a:close/>
                  <a:moveTo>
                    <a:pt x="5081" y="7158"/>
                  </a:moveTo>
                  <a:cubicBezTo>
                    <a:pt x="5255" y="7572"/>
                    <a:pt x="5428" y="7977"/>
                    <a:pt x="5602" y="8382"/>
                  </a:cubicBezTo>
                  <a:cubicBezTo>
                    <a:pt x="5478" y="8515"/>
                    <a:pt x="5329" y="8614"/>
                    <a:pt x="5172" y="8689"/>
                  </a:cubicBezTo>
                  <a:lnTo>
                    <a:pt x="5172" y="8680"/>
                  </a:lnTo>
                  <a:lnTo>
                    <a:pt x="4551" y="7381"/>
                  </a:lnTo>
                  <a:cubicBezTo>
                    <a:pt x="4733" y="7315"/>
                    <a:pt x="4907" y="7241"/>
                    <a:pt x="5081" y="7158"/>
                  </a:cubicBezTo>
                  <a:close/>
                  <a:moveTo>
                    <a:pt x="1341" y="7249"/>
                  </a:moveTo>
                  <a:lnTo>
                    <a:pt x="1341" y="7249"/>
                  </a:lnTo>
                  <a:cubicBezTo>
                    <a:pt x="1515" y="7356"/>
                    <a:pt x="1705" y="7439"/>
                    <a:pt x="1904" y="7497"/>
                  </a:cubicBezTo>
                  <a:lnTo>
                    <a:pt x="2466" y="8829"/>
                  </a:lnTo>
                  <a:lnTo>
                    <a:pt x="2475" y="8838"/>
                  </a:lnTo>
                  <a:cubicBezTo>
                    <a:pt x="2201" y="8804"/>
                    <a:pt x="1937" y="8738"/>
                    <a:pt x="1672" y="8656"/>
                  </a:cubicBezTo>
                  <a:cubicBezTo>
                    <a:pt x="1697" y="8656"/>
                    <a:pt x="1705" y="8631"/>
                    <a:pt x="1697" y="8614"/>
                  </a:cubicBezTo>
                  <a:cubicBezTo>
                    <a:pt x="1564" y="8159"/>
                    <a:pt x="1449" y="7712"/>
                    <a:pt x="1341" y="7249"/>
                  </a:cubicBezTo>
                  <a:close/>
                  <a:moveTo>
                    <a:pt x="4477" y="7406"/>
                  </a:moveTo>
                  <a:lnTo>
                    <a:pt x="5097" y="8713"/>
                  </a:lnTo>
                  <a:cubicBezTo>
                    <a:pt x="4924" y="8788"/>
                    <a:pt x="4742" y="8838"/>
                    <a:pt x="4560" y="8871"/>
                  </a:cubicBezTo>
                  <a:lnTo>
                    <a:pt x="3989" y="7538"/>
                  </a:lnTo>
                  <a:cubicBezTo>
                    <a:pt x="4154" y="7505"/>
                    <a:pt x="4320" y="7456"/>
                    <a:pt x="4477" y="7406"/>
                  </a:cubicBezTo>
                  <a:close/>
                  <a:moveTo>
                    <a:pt x="1995" y="7522"/>
                  </a:moveTo>
                  <a:lnTo>
                    <a:pt x="1995" y="7522"/>
                  </a:lnTo>
                  <a:cubicBezTo>
                    <a:pt x="2036" y="7530"/>
                    <a:pt x="2077" y="7538"/>
                    <a:pt x="2127" y="7547"/>
                  </a:cubicBezTo>
                  <a:cubicBezTo>
                    <a:pt x="2284" y="7580"/>
                    <a:pt x="2441" y="7596"/>
                    <a:pt x="2607" y="7613"/>
                  </a:cubicBezTo>
                  <a:cubicBezTo>
                    <a:pt x="2839" y="8027"/>
                    <a:pt x="3029" y="8465"/>
                    <a:pt x="3186" y="8920"/>
                  </a:cubicBezTo>
                  <a:cubicBezTo>
                    <a:pt x="2971" y="8904"/>
                    <a:pt x="2764" y="8879"/>
                    <a:pt x="2599" y="8854"/>
                  </a:cubicBezTo>
                  <a:lnTo>
                    <a:pt x="2516" y="8846"/>
                  </a:lnTo>
                  <a:cubicBezTo>
                    <a:pt x="2532" y="8838"/>
                    <a:pt x="2541" y="8813"/>
                    <a:pt x="2532" y="8788"/>
                  </a:cubicBezTo>
                  <a:lnTo>
                    <a:pt x="1995" y="7522"/>
                  </a:lnTo>
                  <a:close/>
                  <a:moveTo>
                    <a:pt x="3285" y="7621"/>
                  </a:moveTo>
                  <a:cubicBezTo>
                    <a:pt x="3476" y="8060"/>
                    <a:pt x="3666" y="8498"/>
                    <a:pt x="3856" y="8929"/>
                  </a:cubicBezTo>
                  <a:cubicBezTo>
                    <a:pt x="3774" y="8932"/>
                    <a:pt x="3692" y="8934"/>
                    <a:pt x="3610" y="8934"/>
                  </a:cubicBezTo>
                  <a:cubicBezTo>
                    <a:pt x="3495" y="8934"/>
                    <a:pt x="3380" y="8930"/>
                    <a:pt x="3269" y="8920"/>
                  </a:cubicBezTo>
                  <a:cubicBezTo>
                    <a:pt x="3120" y="8473"/>
                    <a:pt x="2930" y="8035"/>
                    <a:pt x="2698" y="7621"/>
                  </a:cubicBezTo>
                  <a:lnTo>
                    <a:pt x="2698" y="7621"/>
                  </a:lnTo>
                  <a:cubicBezTo>
                    <a:pt x="2797" y="7625"/>
                    <a:pt x="2894" y="7627"/>
                    <a:pt x="2992" y="7627"/>
                  </a:cubicBezTo>
                  <a:cubicBezTo>
                    <a:pt x="3089" y="7627"/>
                    <a:pt x="3186" y="7625"/>
                    <a:pt x="3285" y="7621"/>
                  </a:cubicBezTo>
                  <a:close/>
                  <a:moveTo>
                    <a:pt x="3906" y="7547"/>
                  </a:moveTo>
                  <a:lnTo>
                    <a:pt x="4477" y="8879"/>
                  </a:lnTo>
                  <a:cubicBezTo>
                    <a:pt x="4303" y="8912"/>
                    <a:pt x="4121" y="8929"/>
                    <a:pt x="3939" y="8937"/>
                  </a:cubicBezTo>
                  <a:lnTo>
                    <a:pt x="3368" y="7621"/>
                  </a:lnTo>
                  <a:cubicBezTo>
                    <a:pt x="3550" y="7605"/>
                    <a:pt x="3732" y="7580"/>
                    <a:pt x="3906" y="7547"/>
                  </a:cubicBezTo>
                  <a:close/>
                  <a:moveTo>
                    <a:pt x="570" y="0"/>
                  </a:moveTo>
                  <a:cubicBezTo>
                    <a:pt x="556" y="0"/>
                    <a:pt x="542" y="3"/>
                    <a:pt x="530" y="9"/>
                  </a:cubicBezTo>
                  <a:cubicBezTo>
                    <a:pt x="514" y="17"/>
                    <a:pt x="505" y="17"/>
                    <a:pt x="497" y="26"/>
                  </a:cubicBezTo>
                  <a:lnTo>
                    <a:pt x="489" y="34"/>
                  </a:lnTo>
                  <a:cubicBezTo>
                    <a:pt x="480" y="42"/>
                    <a:pt x="472" y="50"/>
                    <a:pt x="472" y="59"/>
                  </a:cubicBezTo>
                  <a:lnTo>
                    <a:pt x="472" y="67"/>
                  </a:lnTo>
                  <a:cubicBezTo>
                    <a:pt x="464" y="83"/>
                    <a:pt x="456" y="100"/>
                    <a:pt x="456" y="117"/>
                  </a:cubicBezTo>
                  <a:cubicBezTo>
                    <a:pt x="456" y="265"/>
                    <a:pt x="456" y="414"/>
                    <a:pt x="447" y="572"/>
                  </a:cubicBezTo>
                  <a:cubicBezTo>
                    <a:pt x="439" y="704"/>
                    <a:pt x="423" y="836"/>
                    <a:pt x="406" y="1027"/>
                  </a:cubicBezTo>
                  <a:cubicBezTo>
                    <a:pt x="406" y="1052"/>
                    <a:pt x="414" y="1085"/>
                    <a:pt x="431" y="1101"/>
                  </a:cubicBezTo>
                  <a:cubicBezTo>
                    <a:pt x="381" y="2036"/>
                    <a:pt x="290" y="2963"/>
                    <a:pt x="216" y="3906"/>
                  </a:cubicBezTo>
                  <a:cubicBezTo>
                    <a:pt x="199" y="4072"/>
                    <a:pt x="191" y="4245"/>
                    <a:pt x="191" y="4419"/>
                  </a:cubicBezTo>
                  <a:cubicBezTo>
                    <a:pt x="116" y="5379"/>
                    <a:pt x="1" y="6380"/>
                    <a:pt x="125" y="7307"/>
                  </a:cubicBezTo>
                  <a:cubicBezTo>
                    <a:pt x="290" y="8564"/>
                    <a:pt x="1564" y="8978"/>
                    <a:pt x="2673" y="9102"/>
                  </a:cubicBezTo>
                  <a:cubicBezTo>
                    <a:pt x="2970" y="9135"/>
                    <a:pt x="3340" y="9166"/>
                    <a:pt x="3727" y="9166"/>
                  </a:cubicBezTo>
                  <a:cubicBezTo>
                    <a:pt x="4529" y="9166"/>
                    <a:pt x="5404" y="9031"/>
                    <a:pt x="5850" y="8490"/>
                  </a:cubicBezTo>
                  <a:cubicBezTo>
                    <a:pt x="6223" y="8035"/>
                    <a:pt x="6256" y="7332"/>
                    <a:pt x="6372" y="6786"/>
                  </a:cubicBezTo>
                  <a:cubicBezTo>
                    <a:pt x="6521" y="6099"/>
                    <a:pt x="6603" y="5395"/>
                    <a:pt x="6612" y="4692"/>
                  </a:cubicBezTo>
                  <a:cubicBezTo>
                    <a:pt x="6603" y="4676"/>
                    <a:pt x="6603" y="4659"/>
                    <a:pt x="6587" y="4643"/>
                  </a:cubicBezTo>
                  <a:cubicBezTo>
                    <a:pt x="6579" y="4452"/>
                    <a:pt x="6570" y="4262"/>
                    <a:pt x="6570" y="4072"/>
                  </a:cubicBezTo>
                  <a:cubicBezTo>
                    <a:pt x="6587" y="3343"/>
                    <a:pt x="6281" y="2880"/>
                    <a:pt x="5677" y="2450"/>
                  </a:cubicBezTo>
                  <a:cubicBezTo>
                    <a:pt x="4982" y="1962"/>
                    <a:pt x="4105" y="1622"/>
                    <a:pt x="3285" y="1416"/>
                  </a:cubicBezTo>
                  <a:cubicBezTo>
                    <a:pt x="2259" y="1167"/>
                    <a:pt x="1242" y="1076"/>
                    <a:pt x="671" y="67"/>
                  </a:cubicBezTo>
                  <a:cubicBezTo>
                    <a:pt x="671" y="59"/>
                    <a:pt x="671" y="59"/>
                    <a:pt x="671" y="59"/>
                  </a:cubicBezTo>
                  <a:cubicBezTo>
                    <a:pt x="662" y="50"/>
                    <a:pt x="662" y="50"/>
                    <a:pt x="654" y="42"/>
                  </a:cubicBezTo>
                  <a:cubicBezTo>
                    <a:pt x="654" y="42"/>
                    <a:pt x="646" y="34"/>
                    <a:pt x="646" y="26"/>
                  </a:cubicBezTo>
                  <a:cubicBezTo>
                    <a:pt x="625" y="9"/>
                    <a:pt x="596" y="0"/>
                    <a:pt x="5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cap="none" i="0" strike="noStrike" sz="14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884" name="Google Shape;884;p14"/>
            <p:cNvSpPr txBox="1"/>
            <p:nvPr/>
          </p:nvSpPr>
          <p:spPr>
            <a:xfrm flipH="1">
              <a:off x="2938386" y="4088211"/>
              <a:ext cx="624293" cy="42172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altLang="es" b="1" cap="none" i="0" lang="es" strike="noStrike" sz="2600" u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03</a:t>
              </a:r>
              <a:endParaRPr b="1" cap="none" i="0" strike="noStrike" sz="26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885" name="Google Shape;885;p14"/>
          <p:cNvGrpSpPr/>
          <p:nvPr/>
        </p:nvGrpSpPr>
        <p:grpSpPr>
          <a:xfrm>
            <a:off x="5462109" y="3565749"/>
            <a:ext cx="759476" cy="644829"/>
            <a:chOff x="5407246" y="3907377"/>
            <a:chExt cx="806409" cy="684677"/>
          </a:xfrm>
        </p:grpSpPr>
        <p:sp>
          <p:nvSpPr>
            <p:cNvPr id="886" name="Google Shape;886;p14"/>
            <p:cNvSpPr/>
            <p:nvPr/>
          </p:nvSpPr>
          <p:spPr>
            <a:xfrm>
              <a:off x="5407246" y="3907377"/>
              <a:ext cx="799360" cy="684677"/>
            </a:xfrm>
            <a:custGeom>
              <a:rect b="b" l="l" r="r" t="t"/>
              <a:pathLst>
                <a:path extrusionOk="0" h="8175" w="8466">
                  <a:moveTo>
                    <a:pt x="8010" y="5392"/>
                  </a:moveTo>
                  <a:lnTo>
                    <a:pt x="8010" y="5392"/>
                  </a:lnTo>
                  <a:cubicBezTo>
                    <a:pt x="7962" y="5596"/>
                    <a:pt x="7921" y="5799"/>
                    <a:pt x="7864" y="5995"/>
                  </a:cubicBezTo>
                  <a:lnTo>
                    <a:pt x="7864" y="5995"/>
                  </a:lnTo>
                  <a:lnTo>
                    <a:pt x="7729" y="5748"/>
                  </a:lnTo>
                  <a:cubicBezTo>
                    <a:pt x="7828" y="5632"/>
                    <a:pt x="7919" y="5516"/>
                    <a:pt x="8010" y="5392"/>
                  </a:cubicBezTo>
                  <a:close/>
                  <a:moveTo>
                    <a:pt x="4865" y="238"/>
                  </a:moveTo>
                  <a:cubicBezTo>
                    <a:pt x="5053" y="238"/>
                    <a:pt x="5242" y="253"/>
                    <a:pt x="5429" y="279"/>
                  </a:cubicBezTo>
                  <a:cubicBezTo>
                    <a:pt x="7108" y="510"/>
                    <a:pt x="8019" y="1785"/>
                    <a:pt x="8201" y="3398"/>
                  </a:cubicBezTo>
                  <a:cubicBezTo>
                    <a:pt x="8217" y="3564"/>
                    <a:pt x="8225" y="3729"/>
                    <a:pt x="8225" y="3895"/>
                  </a:cubicBezTo>
                  <a:cubicBezTo>
                    <a:pt x="8209" y="3911"/>
                    <a:pt x="8201" y="3936"/>
                    <a:pt x="8201" y="3953"/>
                  </a:cubicBezTo>
                  <a:cubicBezTo>
                    <a:pt x="8176" y="4151"/>
                    <a:pt x="8159" y="4341"/>
                    <a:pt x="8134" y="4548"/>
                  </a:cubicBezTo>
                  <a:cubicBezTo>
                    <a:pt x="8035" y="4904"/>
                    <a:pt x="7853" y="5227"/>
                    <a:pt x="7613" y="5508"/>
                  </a:cubicBezTo>
                  <a:cubicBezTo>
                    <a:pt x="7130" y="6087"/>
                    <a:pt x="6426" y="6528"/>
                    <a:pt x="5655" y="6528"/>
                  </a:cubicBezTo>
                  <a:cubicBezTo>
                    <a:pt x="5621" y="6528"/>
                    <a:pt x="5587" y="6528"/>
                    <a:pt x="5553" y="6526"/>
                  </a:cubicBezTo>
                  <a:cubicBezTo>
                    <a:pt x="4684" y="6484"/>
                    <a:pt x="3857" y="5971"/>
                    <a:pt x="3013" y="5806"/>
                  </a:cubicBezTo>
                  <a:cubicBezTo>
                    <a:pt x="2443" y="5693"/>
                    <a:pt x="1863" y="5634"/>
                    <a:pt x="1284" y="5634"/>
                  </a:cubicBezTo>
                  <a:cubicBezTo>
                    <a:pt x="1012" y="5634"/>
                    <a:pt x="742" y="5647"/>
                    <a:pt x="473" y="5674"/>
                  </a:cubicBezTo>
                  <a:cubicBezTo>
                    <a:pt x="1267" y="4689"/>
                    <a:pt x="1523" y="3431"/>
                    <a:pt x="2069" y="2298"/>
                  </a:cubicBezTo>
                  <a:cubicBezTo>
                    <a:pt x="2367" y="1669"/>
                    <a:pt x="2781" y="1057"/>
                    <a:pt x="3360" y="659"/>
                  </a:cubicBezTo>
                  <a:cubicBezTo>
                    <a:pt x="3812" y="354"/>
                    <a:pt x="4336" y="238"/>
                    <a:pt x="4865" y="238"/>
                  </a:cubicBezTo>
                  <a:close/>
                  <a:moveTo>
                    <a:pt x="7671" y="5814"/>
                  </a:moveTo>
                  <a:lnTo>
                    <a:pt x="7837" y="6120"/>
                  </a:lnTo>
                  <a:cubicBezTo>
                    <a:pt x="7787" y="6286"/>
                    <a:pt x="7729" y="6451"/>
                    <a:pt x="7663" y="6609"/>
                  </a:cubicBezTo>
                  <a:lnTo>
                    <a:pt x="7406" y="6071"/>
                  </a:lnTo>
                  <a:cubicBezTo>
                    <a:pt x="7497" y="5988"/>
                    <a:pt x="7588" y="5897"/>
                    <a:pt x="7671" y="5814"/>
                  </a:cubicBezTo>
                  <a:close/>
                  <a:moveTo>
                    <a:pt x="7348" y="6120"/>
                  </a:moveTo>
                  <a:lnTo>
                    <a:pt x="7621" y="6700"/>
                  </a:lnTo>
                  <a:cubicBezTo>
                    <a:pt x="7613" y="6724"/>
                    <a:pt x="7605" y="6741"/>
                    <a:pt x="7597" y="6758"/>
                  </a:cubicBezTo>
                  <a:cubicBezTo>
                    <a:pt x="7532" y="6912"/>
                    <a:pt x="7442" y="7051"/>
                    <a:pt x="7337" y="7181"/>
                  </a:cubicBezTo>
                  <a:lnTo>
                    <a:pt x="7337" y="7181"/>
                  </a:lnTo>
                  <a:cubicBezTo>
                    <a:pt x="7222" y="6919"/>
                    <a:pt x="7082" y="6656"/>
                    <a:pt x="6935" y="6410"/>
                  </a:cubicBezTo>
                  <a:cubicBezTo>
                    <a:pt x="7075" y="6319"/>
                    <a:pt x="7216" y="6228"/>
                    <a:pt x="7348" y="6120"/>
                  </a:cubicBezTo>
                  <a:close/>
                  <a:moveTo>
                    <a:pt x="1168" y="5864"/>
                  </a:moveTo>
                  <a:cubicBezTo>
                    <a:pt x="1333" y="6352"/>
                    <a:pt x="1523" y="6840"/>
                    <a:pt x="1730" y="7312"/>
                  </a:cubicBezTo>
                  <a:cubicBezTo>
                    <a:pt x="1609" y="7302"/>
                    <a:pt x="1485" y="7298"/>
                    <a:pt x="1361" y="7298"/>
                  </a:cubicBezTo>
                  <a:cubicBezTo>
                    <a:pt x="1274" y="7298"/>
                    <a:pt x="1187" y="7300"/>
                    <a:pt x="1101" y="7304"/>
                  </a:cubicBezTo>
                  <a:cubicBezTo>
                    <a:pt x="919" y="6824"/>
                    <a:pt x="721" y="6360"/>
                    <a:pt x="497" y="5897"/>
                  </a:cubicBezTo>
                  <a:cubicBezTo>
                    <a:pt x="721" y="5880"/>
                    <a:pt x="944" y="5872"/>
                    <a:pt x="1168" y="5864"/>
                  </a:cubicBezTo>
                  <a:close/>
                  <a:moveTo>
                    <a:pt x="423" y="5905"/>
                  </a:moveTo>
                  <a:cubicBezTo>
                    <a:pt x="423" y="5914"/>
                    <a:pt x="423" y="5922"/>
                    <a:pt x="423" y="5930"/>
                  </a:cubicBezTo>
                  <a:cubicBezTo>
                    <a:pt x="646" y="6377"/>
                    <a:pt x="845" y="6840"/>
                    <a:pt x="1019" y="7304"/>
                  </a:cubicBezTo>
                  <a:cubicBezTo>
                    <a:pt x="878" y="7312"/>
                    <a:pt x="737" y="7328"/>
                    <a:pt x="597" y="7353"/>
                  </a:cubicBezTo>
                  <a:cubicBezTo>
                    <a:pt x="473" y="7179"/>
                    <a:pt x="365" y="6989"/>
                    <a:pt x="282" y="6799"/>
                  </a:cubicBezTo>
                  <a:cubicBezTo>
                    <a:pt x="266" y="6509"/>
                    <a:pt x="249" y="6220"/>
                    <a:pt x="233" y="5938"/>
                  </a:cubicBezTo>
                  <a:lnTo>
                    <a:pt x="257" y="5914"/>
                  </a:lnTo>
                  <a:lnTo>
                    <a:pt x="307" y="5914"/>
                  </a:lnTo>
                  <a:lnTo>
                    <a:pt x="423" y="5905"/>
                  </a:lnTo>
                  <a:close/>
                  <a:moveTo>
                    <a:pt x="299" y="6997"/>
                  </a:moveTo>
                  <a:cubicBezTo>
                    <a:pt x="357" y="7122"/>
                    <a:pt x="431" y="7246"/>
                    <a:pt x="514" y="7362"/>
                  </a:cubicBezTo>
                  <a:lnTo>
                    <a:pt x="315" y="7403"/>
                  </a:lnTo>
                  <a:cubicBezTo>
                    <a:pt x="307" y="7271"/>
                    <a:pt x="307" y="7138"/>
                    <a:pt x="299" y="6997"/>
                  </a:cubicBezTo>
                  <a:close/>
                  <a:moveTo>
                    <a:pt x="1242" y="5872"/>
                  </a:moveTo>
                  <a:cubicBezTo>
                    <a:pt x="1441" y="5872"/>
                    <a:pt x="1631" y="5880"/>
                    <a:pt x="1829" y="5889"/>
                  </a:cubicBezTo>
                  <a:cubicBezTo>
                    <a:pt x="2078" y="6385"/>
                    <a:pt x="2301" y="6898"/>
                    <a:pt x="2508" y="7419"/>
                  </a:cubicBezTo>
                  <a:cubicBezTo>
                    <a:pt x="2276" y="7370"/>
                    <a:pt x="2053" y="7337"/>
                    <a:pt x="1813" y="7320"/>
                  </a:cubicBezTo>
                  <a:cubicBezTo>
                    <a:pt x="1606" y="6849"/>
                    <a:pt x="1416" y="6360"/>
                    <a:pt x="1242" y="5872"/>
                  </a:cubicBezTo>
                  <a:close/>
                  <a:moveTo>
                    <a:pt x="1921" y="5889"/>
                  </a:moveTo>
                  <a:lnTo>
                    <a:pt x="1921" y="5889"/>
                  </a:lnTo>
                  <a:cubicBezTo>
                    <a:pt x="2136" y="5905"/>
                    <a:pt x="2351" y="5930"/>
                    <a:pt x="2566" y="5963"/>
                  </a:cubicBezTo>
                  <a:cubicBezTo>
                    <a:pt x="2723" y="6501"/>
                    <a:pt x="2930" y="7031"/>
                    <a:pt x="3186" y="7544"/>
                  </a:cubicBezTo>
                  <a:cubicBezTo>
                    <a:pt x="2988" y="7502"/>
                    <a:pt x="2789" y="7461"/>
                    <a:pt x="2599" y="7428"/>
                  </a:cubicBezTo>
                  <a:cubicBezTo>
                    <a:pt x="2392" y="6906"/>
                    <a:pt x="2160" y="6393"/>
                    <a:pt x="1921" y="5889"/>
                  </a:cubicBezTo>
                  <a:close/>
                  <a:moveTo>
                    <a:pt x="6860" y="6443"/>
                  </a:moveTo>
                  <a:cubicBezTo>
                    <a:pt x="7017" y="6708"/>
                    <a:pt x="7158" y="6981"/>
                    <a:pt x="7274" y="7262"/>
                  </a:cubicBezTo>
                  <a:cubicBezTo>
                    <a:pt x="7150" y="7411"/>
                    <a:pt x="6993" y="7544"/>
                    <a:pt x="6819" y="7643"/>
                  </a:cubicBezTo>
                  <a:lnTo>
                    <a:pt x="6372" y="6650"/>
                  </a:lnTo>
                  <a:cubicBezTo>
                    <a:pt x="6538" y="6600"/>
                    <a:pt x="6703" y="6534"/>
                    <a:pt x="6860" y="6443"/>
                  </a:cubicBezTo>
                  <a:close/>
                  <a:moveTo>
                    <a:pt x="2649" y="5971"/>
                  </a:moveTo>
                  <a:lnTo>
                    <a:pt x="2649" y="5971"/>
                  </a:lnTo>
                  <a:cubicBezTo>
                    <a:pt x="2864" y="6005"/>
                    <a:pt x="3079" y="6054"/>
                    <a:pt x="3286" y="6104"/>
                  </a:cubicBezTo>
                  <a:cubicBezTo>
                    <a:pt x="3517" y="6633"/>
                    <a:pt x="3724" y="7163"/>
                    <a:pt x="3923" y="7701"/>
                  </a:cubicBezTo>
                  <a:lnTo>
                    <a:pt x="3277" y="7560"/>
                  </a:lnTo>
                  <a:cubicBezTo>
                    <a:pt x="3021" y="7047"/>
                    <a:pt x="2806" y="6518"/>
                    <a:pt x="2649" y="5971"/>
                  </a:cubicBezTo>
                  <a:close/>
                  <a:moveTo>
                    <a:pt x="3385" y="6129"/>
                  </a:moveTo>
                  <a:lnTo>
                    <a:pt x="3509" y="6162"/>
                  </a:lnTo>
                  <a:cubicBezTo>
                    <a:pt x="3691" y="6211"/>
                    <a:pt x="3873" y="6278"/>
                    <a:pt x="4047" y="6344"/>
                  </a:cubicBezTo>
                  <a:cubicBezTo>
                    <a:pt x="4237" y="6849"/>
                    <a:pt x="4436" y="7345"/>
                    <a:pt x="4651" y="7841"/>
                  </a:cubicBezTo>
                  <a:cubicBezTo>
                    <a:pt x="4436" y="7808"/>
                    <a:pt x="4229" y="7767"/>
                    <a:pt x="4014" y="7726"/>
                  </a:cubicBezTo>
                  <a:cubicBezTo>
                    <a:pt x="3824" y="7188"/>
                    <a:pt x="3608" y="6650"/>
                    <a:pt x="3385" y="6129"/>
                  </a:cubicBezTo>
                  <a:close/>
                  <a:moveTo>
                    <a:pt x="6298" y="6675"/>
                  </a:moveTo>
                  <a:cubicBezTo>
                    <a:pt x="6446" y="7006"/>
                    <a:pt x="6604" y="7345"/>
                    <a:pt x="6753" y="7684"/>
                  </a:cubicBezTo>
                  <a:cubicBezTo>
                    <a:pt x="6579" y="7775"/>
                    <a:pt x="6380" y="7841"/>
                    <a:pt x="6190" y="7883"/>
                  </a:cubicBezTo>
                  <a:cubicBezTo>
                    <a:pt x="6016" y="7519"/>
                    <a:pt x="5859" y="7138"/>
                    <a:pt x="5710" y="6758"/>
                  </a:cubicBezTo>
                  <a:lnTo>
                    <a:pt x="5867" y="6758"/>
                  </a:lnTo>
                  <a:cubicBezTo>
                    <a:pt x="6016" y="6741"/>
                    <a:pt x="6157" y="6716"/>
                    <a:pt x="6298" y="6675"/>
                  </a:cubicBezTo>
                  <a:close/>
                  <a:moveTo>
                    <a:pt x="4146" y="6377"/>
                  </a:moveTo>
                  <a:lnTo>
                    <a:pt x="4146" y="6377"/>
                  </a:lnTo>
                  <a:cubicBezTo>
                    <a:pt x="4378" y="6460"/>
                    <a:pt x="4610" y="6551"/>
                    <a:pt x="4841" y="6625"/>
                  </a:cubicBezTo>
                  <a:cubicBezTo>
                    <a:pt x="5048" y="7055"/>
                    <a:pt x="5255" y="7494"/>
                    <a:pt x="5462" y="7932"/>
                  </a:cubicBezTo>
                  <a:lnTo>
                    <a:pt x="5346" y="7932"/>
                  </a:lnTo>
                  <a:cubicBezTo>
                    <a:pt x="5139" y="7916"/>
                    <a:pt x="4941" y="7891"/>
                    <a:pt x="4742" y="7858"/>
                  </a:cubicBezTo>
                  <a:cubicBezTo>
                    <a:pt x="4527" y="7370"/>
                    <a:pt x="4328" y="6873"/>
                    <a:pt x="4146" y="6377"/>
                  </a:cubicBezTo>
                  <a:close/>
                  <a:moveTo>
                    <a:pt x="4941" y="6650"/>
                  </a:moveTo>
                  <a:lnTo>
                    <a:pt x="4941" y="6650"/>
                  </a:lnTo>
                  <a:cubicBezTo>
                    <a:pt x="5164" y="6716"/>
                    <a:pt x="5396" y="6749"/>
                    <a:pt x="5627" y="6758"/>
                  </a:cubicBezTo>
                  <a:cubicBezTo>
                    <a:pt x="5776" y="7146"/>
                    <a:pt x="5933" y="7527"/>
                    <a:pt x="6107" y="7899"/>
                  </a:cubicBezTo>
                  <a:cubicBezTo>
                    <a:pt x="5925" y="7932"/>
                    <a:pt x="5735" y="7941"/>
                    <a:pt x="5545" y="7941"/>
                  </a:cubicBezTo>
                  <a:cubicBezTo>
                    <a:pt x="5346" y="7510"/>
                    <a:pt x="5147" y="7080"/>
                    <a:pt x="4941" y="6650"/>
                  </a:cubicBezTo>
                  <a:close/>
                  <a:moveTo>
                    <a:pt x="4939" y="0"/>
                  </a:moveTo>
                  <a:cubicBezTo>
                    <a:pt x="4148" y="0"/>
                    <a:pt x="3371" y="256"/>
                    <a:pt x="2789" y="833"/>
                  </a:cubicBezTo>
                  <a:cubicBezTo>
                    <a:pt x="1408" y="2207"/>
                    <a:pt x="1424" y="4366"/>
                    <a:pt x="84" y="5756"/>
                  </a:cubicBezTo>
                  <a:cubicBezTo>
                    <a:pt x="34" y="5765"/>
                    <a:pt x="1" y="5814"/>
                    <a:pt x="1" y="5864"/>
                  </a:cubicBezTo>
                  <a:cubicBezTo>
                    <a:pt x="34" y="6427"/>
                    <a:pt x="59" y="6989"/>
                    <a:pt x="92" y="7544"/>
                  </a:cubicBezTo>
                  <a:cubicBezTo>
                    <a:pt x="92" y="7616"/>
                    <a:pt x="148" y="7663"/>
                    <a:pt x="212" y="7663"/>
                  </a:cubicBezTo>
                  <a:cubicBezTo>
                    <a:pt x="222" y="7663"/>
                    <a:pt x="231" y="7662"/>
                    <a:pt x="241" y="7659"/>
                  </a:cubicBezTo>
                  <a:cubicBezTo>
                    <a:pt x="619" y="7558"/>
                    <a:pt x="994" y="7518"/>
                    <a:pt x="1367" y="7518"/>
                  </a:cubicBezTo>
                  <a:cubicBezTo>
                    <a:pt x="2122" y="7518"/>
                    <a:pt x="2869" y="7684"/>
                    <a:pt x="3617" y="7850"/>
                  </a:cubicBezTo>
                  <a:cubicBezTo>
                    <a:pt x="4270" y="7996"/>
                    <a:pt x="4965" y="8174"/>
                    <a:pt x="5643" y="8174"/>
                  </a:cubicBezTo>
                  <a:cubicBezTo>
                    <a:pt x="5883" y="8174"/>
                    <a:pt x="6122" y="8152"/>
                    <a:pt x="6355" y="8098"/>
                  </a:cubicBezTo>
                  <a:cubicBezTo>
                    <a:pt x="7845" y="7759"/>
                    <a:pt x="8176" y="6062"/>
                    <a:pt x="8350" y="4672"/>
                  </a:cubicBezTo>
                  <a:cubicBezTo>
                    <a:pt x="8424" y="4424"/>
                    <a:pt x="8465" y="4168"/>
                    <a:pt x="8465" y="3919"/>
                  </a:cubicBezTo>
                  <a:cubicBezTo>
                    <a:pt x="8441" y="2529"/>
                    <a:pt x="7911" y="974"/>
                    <a:pt x="6571" y="362"/>
                  </a:cubicBezTo>
                  <a:cubicBezTo>
                    <a:pt x="6063" y="128"/>
                    <a:pt x="5498" y="0"/>
                    <a:pt x="4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cap="none" i="0" strike="noStrike" sz="14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887" name="Google Shape;887;p14"/>
            <p:cNvSpPr txBox="1"/>
            <p:nvPr/>
          </p:nvSpPr>
          <p:spPr>
            <a:xfrm flipH="1">
              <a:off x="5589362" y="4009108"/>
              <a:ext cx="624293" cy="421728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altLang="es" b="1" cap="none" i="0" lang="es" strike="noStrike" sz="2600" u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02</a:t>
              </a:r>
              <a:endParaRPr b="1" cap="none" i="0" strike="noStrike" sz="26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888" name="Google Shape;888;p14"/>
          <p:cNvGrpSpPr/>
          <p:nvPr/>
        </p:nvGrpSpPr>
        <p:grpSpPr>
          <a:xfrm flipH="1">
            <a:off x="1177961" y="950775"/>
            <a:ext cx="6825032" cy="176025"/>
            <a:chOff x="4345425" y="2175475"/>
            <a:chExt cx="800750" cy="176025"/>
          </a:xfrm>
        </p:grpSpPr>
        <p:sp>
          <p:nvSpPr>
            <p:cNvPr id="889" name="Google Shape;889;p1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1" name="Google Shape;891;p14"/>
          <p:cNvSpPr txBox="1"/>
          <p:nvPr>
            <p:ph type="title"/>
          </p:nvPr>
        </p:nvSpPr>
        <p:spPr>
          <a:xfrm>
            <a:off x="720000" y="540000"/>
            <a:ext cx="7704000" cy="4068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altLang="es" lang="es"/>
              <a:t>Ten en cuenta las variables y atributos vistos</a:t>
            </a:r>
            <a:endParaRPr/>
          </a:p>
        </p:txBody>
      </p:sp>
      <p:sp>
        <p:nvSpPr>
          <p:cNvPr id="892" name="Google Shape;892;p14"/>
          <p:cNvSpPr/>
          <p:nvPr/>
        </p:nvSpPr>
        <p:spPr>
          <a:xfrm>
            <a:off x="5234466" y="2202490"/>
            <a:ext cx="54428" cy="146564"/>
          </a:xfrm>
          <a:custGeom>
            <a:rect b="b" l="l" r="r" t="t"/>
            <a:pathLst>
              <a:path extrusionOk="0" h="1858" w="612">
                <a:moveTo>
                  <a:pt x="45" y="0"/>
                </a:moveTo>
                <a:cubicBezTo>
                  <a:pt x="22" y="0"/>
                  <a:pt x="1" y="18"/>
                  <a:pt x="11" y="47"/>
                </a:cubicBezTo>
                <a:cubicBezTo>
                  <a:pt x="217" y="634"/>
                  <a:pt x="391" y="1230"/>
                  <a:pt x="532" y="1834"/>
                </a:cubicBezTo>
                <a:cubicBezTo>
                  <a:pt x="535" y="1850"/>
                  <a:pt x="548" y="1857"/>
                  <a:pt x="563" y="1857"/>
                </a:cubicBezTo>
                <a:cubicBezTo>
                  <a:pt x="586" y="1857"/>
                  <a:pt x="611" y="1839"/>
                  <a:pt x="606" y="1809"/>
                </a:cubicBezTo>
                <a:cubicBezTo>
                  <a:pt x="466" y="1205"/>
                  <a:pt x="292" y="609"/>
                  <a:pt x="85" y="30"/>
                </a:cubicBezTo>
                <a:cubicBezTo>
                  <a:pt x="78" y="9"/>
                  <a:pt x="61" y="0"/>
                  <a:pt x="45" y="0"/>
                </a:cubicBezTo>
                <a:close/>
              </a:path>
            </a:pathLst>
          </a:custGeom>
          <a:solidFill>
            <a:srgbClr val="3D6D7F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cap="none" i="0" strike="noStrike" sz="1400" u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893" name="Google Shape;893;p14"/>
          <p:cNvGrpSpPr/>
          <p:nvPr/>
        </p:nvGrpSpPr>
        <p:grpSpPr>
          <a:xfrm>
            <a:off x="1270216" y="2173629"/>
            <a:ext cx="2206143" cy="1674989"/>
            <a:chOff x="1687924" y="1868678"/>
            <a:chExt cx="1937705" cy="1879302"/>
          </a:xfrm>
        </p:grpSpPr>
        <p:sp>
          <p:nvSpPr>
            <p:cNvPr id="894" name="Google Shape;894;p14"/>
            <p:cNvSpPr/>
            <p:nvPr/>
          </p:nvSpPr>
          <p:spPr>
            <a:xfrm>
              <a:off x="1717153" y="1868678"/>
              <a:ext cx="1847877" cy="1854560"/>
            </a:xfrm>
            <a:custGeom>
              <a:rect b="b" l="l" r="r" t="t"/>
              <a:pathLst>
                <a:path extrusionOk="0" h="20766" w="17807">
                  <a:moveTo>
                    <a:pt x="7893" y="0"/>
                  </a:moveTo>
                  <a:cubicBezTo>
                    <a:pt x="7050" y="0"/>
                    <a:pt x="5810" y="272"/>
                    <a:pt x="5023" y="992"/>
                  </a:cubicBezTo>
                  <a:cubicBezTo>
                    <a:pt x="4519" y="1456"/>
                    <a:pt x="4146" y="2060"/>
                    <a:pt x="3807" y="2655"/>
                  </a:cubicBezTo>
                  <a:cubicBezTo>
                    <a:pt x="2615" y="4724"/>
                    <a:pt x="1581" y="6908"/>
                    <a:pt x="1118" y="9250"/>
                  </a:cubicBezTo>
                  <a:cubicBezTo>
                    <a:pt x="654" y="11592"/>
                    <a:pt x="1" y="13188"/>
                    <a:pt x="1043" y="15340"/>
                  </a:cubicBezTo>
                  <a:cubicBezTo>
                    <a:pt x="1292" y="15844"/>
                    <a:pt x="2227" y="17201"/>
                    <a:pt x="2781" y="17640"/>
                  </a:cubicBezTo>
                  <a:cubicBezTo>
                    <a:pt x="3236" y="18021"/>
                    <a:pt x="3724" y="18360"/>
                    <a:pt x="4229" y="18658"/>
                  </a:cubicBezTo>
                  <a:cubicBezTo>
                    <a:pt x="5710" y="19518"/>
                    <a:pt x="7232" y="20404"/>
                    <a:pt x="8920" y="20685"/>
                  </a:cubicBezTo>
                  <a:cubicBezTo>
                    <a:pt x="9241" y="20738"/>
                    <a:pt x="9571" y="20766"/>
                    <a:pt x="9901" y="20766"/>
                  </a:cubicBezTo>
                  <a:cubicBezTo>
                    <a:pt x="11307" y="20766"/>
                    <a:pt x="12726" y="20268"/>
                    <a:pt x="13571" y="19162"/>
                  </a:cubicBezTo>
                  <a:cubicBezTo>
                    <a:pt x="14009" y="18575"/>
                    <a:pt x="14257" y="17872"/>
                    <a:pt x="14530" y="17185"/>
                  </a:cubicBezTo>
                  <a:cubicBezTo>
                    <a:pt x="15060" y="15811"/>
                    <a:pt x="15680" y="14471"/>
                    <a:pt x="16375" y="13172"/>
                  </a:cubicBezTo>
                  <a:cubicBezTo>
                    <a:pt x="16855" y="12287"/>
                    <a:pt x="17377" y="11410"/>
                    <a:pt x="17584" y="10425"/>
                  </a:cubicBezTo>
                  <a:cubicBezTo>
                    <a:pt x="17807" y="9291"/>
                    <a:pt x="17592" y="8100"/>
                    <a:pt x="17128" y="7049"/>
                  </a:cubicBezTo>
                  <a:cubicBezTo>
                    <a:pt x="16665" y="5990"/>
                    <a:pt x="15970" y="5047"/>
                    <a:pt x="15225" y="4170"/>
                  </a:cubicBezTo>
                  <a:cubicBezTo>
                    <a:pt x="14770" y="3615"/>
                    <a:pt x="14274" y="3086"/>
                    <a:pt x="13736" y="2606"/>
                  </a:cubicBezTo>
                  <a:cubicBezTo>
                    <a:pt x="12247" y="1274"/>
                    <a:pt x="10410" y="388"/>
                    <a:pt x="8440" y="49"/>
                  </a:cubicBezTo>
                  <a:cubicBezTo>
                    <a:pt x="8292" y="17"/>
                    <a:pt x="8105" y="0"/>
                    <a:pt x="7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cap="none" i="0" strike="noStrike" sz="14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895" name="Google Shape;895;p14"/>
            <p:cNvSpPr/>
            <p:nvPr/>
          </p:nvSpPr>
          <p:spPr>
            <a:xfrm>
              <a:off x="1687924" y="1872165"/>
              <a:ext cx="1937705" cy="1875815"/>
            </a:xfrm>
            <a:custGeom>
              <a:rect b="b" l="l" r="r" t="t"/>
              <a:pathLst>
                <a:path extrusionOk="0" h="21004" w="17650">
                  <a:moveTo>
                    <a:pt x="7538" y="237"/>
                  </a:moveTo>
                  <a:cubicBezTo>
                    <a:pt x="7742" y="237"/>
                    <a:pt x="7944" y="254"/>
                    <a:pt x="8140" y="290"/>
                  </a:cubicBezTo>
                  <a:lnTo>
                    <a:pt x="8140" y="290"/>
                  </a:lnTo>
                  <a:cubicBezTo>
                    <a:pt x="8141" y="291"/>
                    <a:pt x="8142" y="291"/>
                    <a:pt x="8143" y="291"/>
                  </a:cubicBezTo>
                  <a:cubicBezTo>
                    <a:pt x="10062" y="630"/>
                    <a:pt x="11858" y="1482"/>
                    <a:pt x="13330" y="2757"/>
                  </a:cubicBezTo>
                  <a:cubicBezTo>
                    <a:pt x="14803" y="4056"/>
                    <a:pt x="16235" y="5769"/>
                    <a:pt x="16921" y="7630"/>
                  </a:cubicBezTo>
                  <a:cubicBezTo>
                    <a:pt x="17302" y="8665"/>
                    <a:pt x="17418" y="9798"/>
                    <a:pt x="17120" y="10865"/>
                  </a:cubicBezTo>
                  <a:cubicBezTo>
                    <a:pt x="16847" y="11834"/>
                    <a:pt x="16293" y="12702"/>
                    <a:pt x="15829" y="13579"/>
                  </a:cubicBezTo>
                  <a:cubicBezTo>
                    <a:pt x="15374" y="14440"/>
                    <a:pt x="14961" y="15317"/>
                    <a:pt x="14580" y="16219"/>
                  </a:cubicBezTo>
                  <a:cubicBezTo>
                    <a:pt x="14199" y="17121"/>
                    <a:pt x="13926" y="18122"/>
                    <a:pt x="13397" y="18958"/>
                  </a:cubicBezTo>
                  <a:cubicBezTo>
                    <a:pt x="12576" y="20232"/>
                    <a:pt x="11100" y="20780"/>
                    <a:pt x="9640" y="20780"/>
                  </a:cubicBezTo>
                  <a:cubicBezTo>
                    <a:pt x="9288" y="20780"/>
                    <a:pt x="8938" y="20748"/>
                    <a:pt x="8598" y="20687"/>
                  </a:cubicBezTo>
                  <a:cubicBezTo>
                    <a:pt x="6761" y="20356"/>
                    <a:pt x="4932" y="19347"/>
                    <a:pt x="3410" y="18304"/>
                  </a:cubicBezTo>
                  <a:cubicBezTo>
                    <a:pt x="2185" y="17452"/>
                    <a:pt x="1109" y="16202"/>
                    <a:pt x="621" y="14771"/>
                  </a:cubicBezTo>
                  <a:cubicBezTo>
                    <a:pt x="1" y="12992"/>
                    <a:pt x="605" y="11172"/>
                    <a:pt x="969" y="9409"/>
                  </a:cubicBezTo>
                  <a:cubicBezTo>
                    <a:pt x="1440" y="7159"/>
                    <a:pt x="2375" y="5065"/>
                    <a:pt x="3509" y="3079"/>
                  </a:cubicBezTo>
                  <a:cubicBezTo>
                    <a:pt x="4039" y="2153"/>
                    <a:pt x="4601" y="1193"/>
                    <a:pt x="5602" y="705"/>
                  </a:cubicBezTo>
                  <a:cubicBezTo>
                    <a:pt x="6178" y="420"/>
                    <a:pt x="6870" y="237"/>
                    <a:pt x="7538" y="237"/>
                  </a:cubicBezTo>
                  <a:close/>
                  <a:moveTo>
                    <a:pt x="7499" y="1"/>
                  </a:moveTo>
                  <a:cubicBezTo>
                    <a:pt x="6244" y="1"/>
                    <a:pt x="4960" y="599"/>
                    <a:pt x="4196" y="1565"/>
                  </a:cubicBezTo>
                  <a:cubicBezTo>
                    <a:pt x="3501" y="2451"/>
                    <a:pt x="2979" y="3501"/>
                    <a:pt x="2483" y="4503"/>
                  </a:cubicBezTo>
                  <a:cubicBezTo>
                    <a:pt x="2011" y="5438"/>
                    <a:pt x="1606" y="6406"/>
                    <a:pt x="1267" y="7407"/>
                  </a:cubicBezTo>
                  <a:cubicBezTo>
                    <a:pt x="911" y="8466"/>
                    <a:pt x="704" y="9566"/>
                    <a:pt x="464" y="10659"/>
                  </a:cubicBezTo>
                  <a:cubicBezTo>
                    <a:pt x="265" y="11560"/>
                    <a:pt x="67" y="12479"/>
                    <a:pt x="117" y="13406"/>
                  </a:cubicBezTo>
                  <a:cubicBezTo>
                    <a:pt x="199" y="15011"/>
                    <a:pt x="1101" y="16525"/>
                    <a:pt x="2218" y="17642"/>
                  </a:cubicBezTo>
                  <a:cubicBezTo>
                    <a:pt x="2773" y="18205"/>
                    <a:pt x="3476" y="18635"/>
                    <a:pt x="4146" y="19024"/>
                  </a:cubicBezTo>
                  <a:cubicBezTo>
                    <a:pt x="5081" y="19570"/>
                    <a:pt x="6033" y="20108"/>
                    <a:pt x="7042" y="20488"/>
                  </a:cubicBezTo>
                  <a:cubicBezTo>
                    <a:pt x="7886" y="20804"/>
                    <a:pt x="8802" y="21003"/>
                    <a:pt x="9706" y="21003"/>
                  </a:cubicBezTo>
                  <a:cubicBezTo>
                    <a:pt x="10601" y="21003"/>
                    <a:pt x="11485" y="20809"/>
                    <a:pt x="12280" y="20339"/>
                  </a:cubicBezTo>
                  <a:cubicBezTo>
                    <a:pt x="13024" y="19901"/>
                    <a:pt x="13554" y="19255"/>
                    <a:pt x="13910" y="18478"/>
                  </a:cubicBezTo>
                  <a:cubicBezTo>
                    <a:pt x="14406" y="17427"/>
                    <a:pt x="14770" y="16310"/>
                    <a:pt x="15267" y="15251"/>
                  </a:cubicBezTo>
                  <a:cubicBezTo>
                    <a:pt x="16144" y="13356"/>
                    <a:pt x="17650" y="11478"/>
                    <a:pt x="17517" y="9293"/>
                  </a:cubicBezTo>
                  <a:cubicBezTo>
                    <a:pt x="17368" y="6943"/>
                    <a:pt x="15780" y="4900"/>
                    <a:pt x="14208" y="3278"/>
                  </a:cubicBezTo>
                  <a:cubicBezTo>
                    <a:pt x="12602" y="1607"/>
                    <a:pt x="10514" y="493"/>
                    <a:pt x="8244" y="74"/>
                  </a:cubicBezTo>
                  <a:lnTo>
                    <a:pt x="8244" y="74"/>
                  </a:lnTo>
                  <a:cubicBezTo>
                    <a:pt x="8234" y="68"/>
                    <a:pt x="8223" y="63"/>
                    <a:pt x="8209" y="59"/>
                  </a:cubicBezTo>
                  <a:lnTo>
                    <a:pt x="8209" y="59"/>
                  </a:lnTo>
                  <a:lnTo>
                    <a:pt x="8209" y="68"/>
                  </a:lnTo>
                  <a:cubicBezTo>
                    <a:pt x="7976" y="23"/>
                    <a:pt x="7738" y="1"/>
                    <a:pt x="74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cap="none" i="0" strike="noStrike" sz="14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896" name="Google Shape;896;p14"/>
            <p:cNvSpPr txBox="1"/>
            <p:nvPr/>
          </p:nvSpPr>
          <p:spPr>
            <a:xfrm flipH="1">
              <a:off x="1896588" y="2693974"/>
              <a:ext cx="1484400" cy="6288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altLang="es" b="0" cap="none" i="0" lang="es" strike="noStrike" sz="130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En el organizador gráfico la variable y el atributo que identificaste en cada grupo  </a:t>
              </a:r>
              <a:endParaRPr b="0" cap="none" i="0" strike="noStrike" sz="13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4"/>
            <p:cNvSpPr txBox="1"/>
            <p:nvPr/>
          </p:nvSpPr>
          <p:spPr>
            <a:xfrm flipH="1">
              <a:off x="1829339" y="2011851"/>
              <a:ext cx="16593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altLang="es" b="1" cap="none" i="0" lang="es" strike="noStrike" sz="1600" u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ESCRIBE</a:t>
              </a:r>
              <a:endParaRPr b="1" cap="none" i="0" strike="noStrike" sz="16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898" name="Google Shape;898;p14"/>
          <p:cNvGrpSpPr/>
          <p:nvPr/>
        </p:nvGrpSpPr>
        <p:grpSpPr>
          <a:xfrm>
            <a:off x="3440643" y="1323140"/>
            <a:ext cx="2241311" cy="1683438"/>
            <a:chOff x="3226563" y="1118600"/>
            <a:chExt cx="2198099" cy="1786507"/>
          </a:xfrm>
        </p:grpSpPr>
        <p:sp>
          <p:nvSpPr>
            <p:cNvPr id="899" name="Google Shape;899;p14"/>
            <p:cNvSpPr/>
            <p:nvPr/>
          </p:nvSpPr>
          <p:spPr>
            <a:xfrm>
              <a:off x="3337821" y="1118600"/>
              <a:ext cx="2018887" cy="1786507"/>
            </a:xfrm>
            <a:custGeom>
              <a:rect b="b" l="l" r="r" t="t"/>
              <a:pathLst>
                <a:path extrusionOk="0" h="17207" w="18353">
                  <a:moveTo>
                    <a:pt x="8972" y="0"/>
                  </a:moveTo>
                  <a:cubicBezTo>
                    <a:pt x="7793" y="0"/>
                    <a:pt x="6460" y="236"/>
                    <a:pt x="4858" y="706"/>
                  </a:cubicBezTo>
                  <a:lnTo>
                    <a:pt x="5002" y="669"/>
                  </a:lnTo>
                  <a:lnTo>
                    <a:pt x="5002" y="669"/>
                  </a:lnTo>
                  <a:cubicBezTo>
                    <a:pt x="3645" y="1033"/>
                    <a:pt x="2467" y="1996"/>
                    <a:pt x="1672" y="3205"/>
                  </a:cubicBezTo>
                  <a:cubicBezTo>
                    <a:pt x="861" y="4446"/>
                    <a:pt x="431" y="5919"/>
                    <a:pt x="265" y="7408"/>
                  </a:cubicBezTo>
                  <a:cubicBezTo>
                    <a:pt x="1" y="9816"/>
                    <a:pt x="538" y="12472"/>
                    <a:pt x="2284" y="14077"/>
                  </a:cubicBezTo>
                  <a:cubicBezTo>
                    <a:pt x="3757" y="15409"/>
                    <a:pt x="5668" y="16684"/>
                    <a:pt x="7588" y="16990"/>
                  </a:cubicBezTo>
                  <a:cubicBezTo>
                    <a:pt x="8536" y="17141"/>
                    <a:pt x="9644" y="17206"/>
                    <a:pt x="10730" y="17206"/>
                  </a:cubicBezTo>
                  <a:cubicBezTo>
                    <a:pt x="11065" y="17206"/>
                    <a:pt x="11399" y="17200"/>
                    <a:pt x="11725" y="17188"/>
                  </a:cubicBezTo>
                  <a:cubicBezTo>
                    <a:pt x="14555" y="17081"/>
                    <a:pt x="17228" y="14690"/>
                    <a:pt x="17724" y="13655"/>
                  </a:cubicBezTo>
                  <a:cubicBezTo>
                    <a:pt x="18047" y="12993"/>
                    <a:pt x="18146" y="12240"/>
                    <a:pt x="18187" y="11504"/>
                  </a:cubicBezTo>
                  <a:cubicBezTo>
                    <a:pt x="18353" y="7946"/>
                    <a:pt x="16921" y="4289"/>
                    <a:pt x="14241" y="2080"/>
                  </a:cubicBezTo>
                  <a:cubicBezTo>
                    <a:pt x="12554" y="691"/>
                    <a:pt x="10989" y="0"/>
                    <a:pt x="89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cap="none" i="0" strike="noStrike" sz="14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3226563" y="1118600"/>
              <a:ext cx="2198099" cy="1637418"/>
            </a:xfrm>
            <a:custGeom>
              <a:rect b="b" l="l" r="r" t="t"/>
              <a:pathLst>
                <a:path extrusionOk="0" h="17463" w="18850">
                  <a:moveTo>
                    <a:pt x="9500" y="228"/>
                  </a:moveTo>
                  <a:cubicBezTo>
                    <a:pt x="9872" y="228"/>
                    <a:pt x="10245" y="252"/>
                    <a:pt x="10616" y="304"/>
                  </a:cubicBezTo>
                  <a:cubicBezTo>
                    <a:pt x="12106" y="520"/>
                    <a:pt x="13421" y="1248"/>
                    <a:pt x="14580" y="2191"/>
                  </a:cubicBezTo>
                  <a:cubicBezTo>
                    <a:pt x="17426" y="4483"/>
                    <a:pt x="18849" y="8289"/>
                    <a:pt x="18585" y="11897"/>
                  </a:cubicBezTo>
                  <a:cubicBezTo>
                    <a:pt x="18518" y="12774"/>
                    <a:pt x="18328" y="13618"/>
                    <a:pt x="17757" y="14304"/>
                  </a:cubicBezTo>
                  <a:cubicBezTo>
                    <a:pt x="17277" y="14850"/>
                    <a:pt x="16731" y="15339"/>
                    <a:pt x="16135" y="15752"/>
                  </a:cubicBezTo>
                  <a:cubicBezTo>
                    <a:pt x="15407" y="16257"/>
                    <a:pt x="14613" y="16654"/>
                    <a:pt x="13769" y="16927"/>
                  </a:cubicBezTo>
                  <a:cubicBezTo>
                    <a:pt x="13006" y="17156"/>
                    <a:pt x="12220" y="17205"/>
                    <a:pt x="11435" y="17205"/>
                  </a:cubicBezTo>
                  <a:cubicBezTo>
                    <a:pt x="11283" y="17205"/>
                    <a:pt x="11132" y="17203"/>
                    <a:pt x="10981" y="17200"/>
                  </a:cubicBezTo>
                  <a:cubicBezTo>
                    <a:pt x="9955" y="17192"/>
                    <a:pt x="8912" y="17151"/>
                    <a:pt x="7911" y="16952"/>
                  </a:cubicBezTo>
                  <a:cubicBezTo>
                    <a:pt x="6918" y="16754"/>
                    <a:pt x="5991" y="16323"/>
                    <a:pt x="5131" y="15802"/>
                  </a:cubicBezTo>
                  <a:cubicBezTo>
                    <a:pt x="3484" y="14793"/>
                    <a:pt x="1986" y="13510"/>
                    <a:pt x="1333" y="11648"/>
                  </a:cubicBezTo>
                  <a:cubicBezTo>
                    <a:pt x="1" y="7867"/>
                    <a:pt x="1333" y="2034"/>
                    <a:pt x="5652" y="875"/>
                  </a:cubicBezTo>
                  <a:cubicBezTo>
                    <a:pt x="5664" y="871"/>
                    <a:pt x="5674" y="865"/>
                    <a:pt x="5683" y="859"/>
                  </a:cubicBezTo>
                  <a:lnTo>
                    <a:pt x="5683" y="859"/>
                  </a:lnTo>
                  <a:cubicBezTo>
                    <a:pt x="6920" y="513"/>
                    <a:pt x="8208" y="228"/>
                    <a:pt x="9500" y="228"/>
                  </a:cubicBezTo>
                  <a:close/>
                  <a:moveTo>
                    <a:pt x="9501" y="0"/>
                  </a:moveTo>
                  <a:cubicBezTo>
                    <a:pt x="8100" y="0"/>
                    <a:pt x="6691" y="325"/>
                    <a:pt x="5354" y="710"/>
                  </a:cubicBezTo>
                  <a:cubicBezTo>
                    <a:pt x="5338" y="716"/>
                    <a:pt x="5324" y="724"/>
                    <a:pt x="5314" y="735"/>
                  </a:cubicBezTo>
                  <a:lnTo>
                    <a:pt x="5314" y="735"/>
                  </a:lnTo>
                  <a:cubicBezTo>
                    <a:pt x="1603" y="1931"/>
                    <a:pt x="228" y="6515"/>
                    <a:pt x="712" y="10051"/>
                  </a:cubicBezTo>
                  <a:cubicBezTo>
                    <a:pt x="985" y="12012"/>
                    <a:pt x="1871" y="13585"/>
                    <a:pt x="3393" y="14842"/>
                  </a:cubicBezTo>
                  <a:cubicBezTo>
                    <a:pt x="4982" y="16141"/>
                    <a:pt x="6744" y="17085"/>
                    <a:pt x="8796" y="17308"/>
                  </a:cubicBezTo>
                  <a:cubicBezTo>
                    <a:pt x="9570" y="17396"/>
                    <a:pt x="10362" y="17463"/>
                    <a:pt x="11150" y="17463"/>
                  </a:cubicBezTo>
                  <a:cubicBezTo>
                    <a:pt x="12434" y="17463"/>
                    <a:pt x="13708" y="17286"/>
                    <a:pt x="14878" y="16737"/>
                  </a:cubicBezTo>
                  <a:cubicBezTo>
                    <a:pt x="16144" y="16150"/>
                    <a:pt x="17616" y="15173"/>
                    <a:pt x="18312" y="13915"/>
                  </a:cubicBezTo>
                  <a:cubicBezTo>
                    <a:pt x="18775" y="13088"/>
                    <a:pt x="18841" y="12054"/>
                    <a:pt x="18841" y="11135"/>
                  </a:cubicBezTo>
                  <a:cubicBezTo>
                    <a:pt x="18849" y="10151"/>
                    <a:pt x="18742" y="9166"/>
                    <a:pt x="18510" y="8215"/>
                  </a:cubicBezTo>
                  <a:cubicBezTo>
                    <a:pt x="18088" y="6336"/>
                    <a:pt x="17203" y="4599"/>
                    <a:pt x="15937" y="3151"/>
                  </a:cubicBezTo>
                  <a:cubicBezTo>
                    <a:pt x="14737" y="1810"/>
                    <a:pt x="13115" y="652"/>
                    <a:pt x="11345" y="213"/>
                  </a:cubicBezTo>
                  <a:cubicBezTo>
                    <a:pt x="10736" y="64"/>
                    <a:pt x="10119" y="0"/>
                    <a:pt x="9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cap="none" i="0" strike="noStrike" sz="14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01" name="Google Shape;901;p14"/>
            <p:cNvSpPr txBox="1"/>
            <p:nvPr/>
          </p:nvSpPr>
          <p:spPr>
            <a:xfrm flipH="1">
              <a:off x="3619545" y="1729728"/>
              <a:ext cx="1634063" cy="765327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altLang="es" b="0" cap="none" i="0" lang="es" strike="noStrike" sz="130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Tu ejercicio con el profe que acompaña tu proceso de pensamiento</a:t>
              </a:r>
              <a:endParaRPr b="0" cap="none" i="0" strike="noStrike" sz="13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4"/>
            <p:cNvSpPr txBox="1"/>
            <p:nvPr/>
          </p:nvSpPr>
          <p:spPr>
            <a:xfrm flipH="1">
              <a:off x="3652089" y="1142649"/>
              <a:ext cx="1452685" cy="515587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altLang="es" b="1" cap="none" i="0" lang="es" strike="noStrike" sz="1600" u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COMPARTE</a:t>
              </a:r>
              <a:endParaRPr b="1" cap="none" i="0" strike="noStrike" sz="16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903" name="Google Shape;903;p14"/>
          <p:cNvGrpSpPr/>
          <p:nvPr/>
        </p:nvGrpSpPr>
        <p:grpSpPr>
          <a:xfrm>
            <a:off x="5590217" y="2283814"/>
            <a:ext cx="2058493" cy="1362251"/>
            <a:chOff x="5125412" y="1968650"/>
            <a:chExt cx="2330721" cy="1853151"/>
          </a:xfrm>
        </p:grpSpPr>
        <p:sp>
          <p:nvSpPr>
            <p:cNvPr id="904" name="Google Shape;904;p14"/>
            <p:cNvSpPr/>
            <p:nvPr/>
          </p:nvSpPr>
          <p:spPr>
            <a:xfrm>
              <a:off x="5131799" y="2010020"/>
              <a:ext cx="2206327" cy="1811781"/>
            </a:xfrm>
            <a:custGeom>
              <a:rect b="b" l="l" r="r" t="t"/>
              <a:pathLst>
                <a:path extrusionOk="0" h="20287" w="15812">
                  <a:moveTo>
                    <a:pt x="13247" y="2685"/>
                  </a:moveTo>
                  <a:lnTo>
                    <a:pt x="13691" y="3565"/>
                  </a:lnTo>
                  <a:lnTo>
                    <a:pt x="13691" y="3565"/>
                  </a:lnTo>
                  <a:cubicBezTo>
                    <a:pt x="13551" y="3269"/>
                    <a:pt x="13403" y="2975"/>
                    <a:pt x="13247" y="2685"/>
                  </a:cubicBezTo>
                  <a:close/>
                  <a:moveTo>
                    <a:pt x="8694" y="1"/>
                  </a:moveTo>
                  <a:cubicBezTo>
                    <a:pt x="7898" y="1"/>
                    <a:pt x="7091" y="149"/>
                    <a:pt x="6347" y="410"/>
                  </a:cubicBezTo>
                  <a:cubicBezTo>
                    <a:pt x="5445" y="724"/>
                    <a:pt x="4576" y="1196"/>
                    <a:pt x="3906" y="1866"/>
                  </a:cubicBezTo>
                  <a:cubicBezTo>
                    <a:pt x="3417" y="2354"/>
                    <a:pt x="3037" y="2933"/>
                    <a:pt x="2664" y="3513"/>
                  </a:cubicBezTo>
                  <a:cubicBezTo>
                    <a:pt x="2226" y="4199"/>
                    <a:pt x="1796" y="4886"/>
                    <a:pt x="1374" y="5573"/>
                  </a:cubicBezTo>
                  <a:cubicBezTo>
                    <a:pt x="1084" y="6028"/>
                    <a:pt x="828" y="6499"/>
                    <a:pt x="604" y="6988"/>
                  </a:cubicBezTo>
                  <a:cubicBezTo>
                    <a:pt x="8" y="8386"/>
                    <a:pt x="0" y="9966"/>
                    <a:pt x="306" y="11456"/>
                  </a:cubicBezTo>
                  <a:cubicBezTo>
                    <a:pt x="612" y="12937"/>
                    <a:pt x="1233" y="14335"/>
                    <a:pt x="1870" y="15709"/>
                  </a:cubicBezTo>
                  <a:cubicBezTo>
                    <a:pt x="2292" y="16611"/>
                    <a:pt x="2722" y="17512"/>
                    <a:pt x="3326" y="18299"/>
                  </a:cubicBezTo>
                  <a:cubicBezTo>
                    <a:pt x="3939" y="19085"/>
                    <a:pt x="4733" y="19763"/>
                    <a:pt x="5676" y="20061"/>
                  </a:cubicBezTo>
                  <a:cubicBezTo>
                    <a:pt x="6226" y="20240"/>
                    <a:pt x="6804" y="20286"/>
                    <a:pt x="7383" y="20286"/>
                  </a:cubicBezTo>
                  <a:cubicBezTo>
                    <a:pt x="7631" y="20286"/>
                    <a:pt x="7879" y="20278"/>
                    <a:pt x="8125" y="20268"/>
                  </a:cubicBezTo>
                  <a:cubicBezTo>
                    <a:pt x="9102" y="20243"/>
                    <a:pt x="10086" y="20193"/>
                    <a:pt x="11021" y="19904"/>
                  </a:cubicBezTo>
                  <a:cubicBezTo>
                    <a:pt x="12461" y="19449"/>
                    <a:pt x="13661" y="18447"/>
                    <a:pt x="14372" y="17124"/>
                  </a:cubicBezTo>
                  <a:cubicBezTo>
                    <a:pt x="14811" y="16296"/>
                    <a:pt x="15043" y="15378"/>
                    <a:pt x="15200" y="14459"/>
                  </a:cubicBezTo>
                  <a:cubicBezTo>
                    <a:pt x="15812" y="10780"/>
                    <a:pt x="15293" y="7005"/>
                    <a:pt x="13724" y="3637"/>
                  </a:cubicBezTo>
                  <a:lnTo>
                    <a:pt x="13724" y="3637"/>
                  </a:lnTo>
                  <a:cubicBezTo>
                    <a:pt x="13742" y="3670"/>
                    <a:pt x="13759" y="3703"/>
                    <a:pt x="13777" y="3736"/>
                  </a:cubicBezTo>
                  <a:lnTo>
                    <a:pt x="13691" y="3565"/>
                  </a:lnTo>
                  <a:lnTo>
                    <a:pt x="13691" y="3565"/>
                  </a:lnTo>
                  <a:cubicBezTo>
                    <a:pt x="13702" y="3589"/>
                    <a:pt x="13713" y="3613"/>
                    <a:pt x="13724" y="3637"/>
                  </a:cubicBezTo>
                  <a:lnTo>
                    <a:pt x="13724" y="3637"/>
                  </a:lnTo>
                  <a:cubicBezTo>
                    <a:pt x="13210" y="2667"/>
                    <a:pt x="12655" y="1677"/>
                    <a:pt x="11791" y="989"/>
                  </a:cubicBezTo>
                  <a:cubicBezTo>
                    <a:pt x="10919" y="296"/>
                    <a:pt x="9818" y="1"/>
                    <a:pt x="8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cap="none" i="0" strike="noStrike" sz="14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05" name="Google Shape;905;p14"/>
            <p:cNvSpPr/>
            <p:nvPr/>
          </p:nvSpPr>
          <p:spPr>
            <a:xfrm>
              <a:off x="5125412" y="1968650"/>
              <a:ext cx="2330721" cy="1832373"/>
            </a:xfrm>
            <a:custGeom>
              <a:rect b="b" l="l" r="r" t="t"/>
              <a:pathLst>
                <a:path extrusionOk="0" h="20540" w="16185">
                  <a:moveTo>
                    <a:pt x="8710" y="239"/>
                  </a:moveTo>
                  <a:cubicBezTo>
                    <a:pt x="8917" y="239"/>
                    <a:pt x="9123" y="249"/>
                    <a:pt x="9325" y="269"/>
                  </a:cubicBezTo>
                  <a:cubicBezTo>
                    <a:pt x="10326" y="360"/>
                    <a:pt x="11286" y="724"/>
                    <a:pt x="12031" y="1411"/>
                  </a:cubicBezTo>
                  <a:cubicBezTo>
                    <a:pt x="12760" y="2099"/>
                    <a:pt x="13254" y="3006"/>
                    <a:pt x="13721" y="3891"/>
                  </a:cubicBezTo>
                  <a:lnTo>
                    <a:pt x="13721" y="3891"/>
                  </a:lnTo>
                  <a:cubicBezTo>
                    <a:pt x="15082" y="6867"/>
                    <a:pt x="15626" y="10156"/>
                    <a:pt x="15308" y="13425"/>
                  </a:cubicBezTo>
                  <a:cubicBezTo>
                    <a:pt x="15117" y="15262"/>
                    <a:pt x="14704" y="17165"/>
                    <a:pt x="13355" y="18514"/>
                  </a:cubicBezTo>
                  <a:cubicBezTo>
                    <a:pt x="11965" y="19896"/>
                    <a:pt x="10178" y="20210"/>
                    <a:pt x="8283" y="20276"/>
                  </a:cubicBezTo>
                  <a:cubicBezTo>
                    <a:pt x="8032" y="20284"/>
                    <a:pt x="7780" y="20292"/>
                    <a:pt x="7527" y="20292"/>
                  </a:cubicBezTo>
                  <a:cubicBezTo>
                    <a:pt x="6751" y="20292"/>
                    <a:pt x="5974" y="20220"/>
                    <a:pt x="5263" y="19871"/>
                  </a:cubicBezTo>
                  <a:cubicBezTo>
                    <a:pt x="4444" y="19465"/>
                    <a:pt x="3790" y="18803"/>
                    <a:pt x="3277" y="18067"/>
                  </a:cubicBezTo>
                  <a:cubicBezTo>
                    <a:pt x="2739" y="17298"/>
                    <a:pt x="2342" y="16445"/>
                    <a:pt x="1953" y="15601"/>
                  </a:cubicBezTo>
                  <a:cubicBezTo>
                    <a:pt x="1523" y="14699"/>
                    <a:pt x="1142" y="13764"/>
                    <a:pt x="819" y="12821"/>
                  </a:cubicBezTo>
                  <a:cubicBezTo>
                    <a:pt x="240" y="11001"/>
                    <a:pt x="9" y="8965"/>
                    <a:pt x="778" y="7162"/>
                  </a:cubicBezTo>
                  <a:cubicBezTo>
                    <a:pt x="1150" y="6268"/>
                    <a:pt x="1721" y="5449"/>
                    <a:pt x="2234" y="4638"/>
                  </a:cubicBezTo>
                  <a:cubicBezTo>
                    <a:pt x="2739" y="3819"/>
                    <a:pt x="3244" y="2925"/>
                    <a:pt x="3914" y="2205"/>
                  </a:cubicBezTo>
                  <a:cubicBezTo>
                    <a:pt x="5098" y="948"/>
                    <a:pt x="6963" y="239"/>
                    <a:pt x="8710" y="239"/>
                  </a:cubicBezTo>
                  <a:close/>
                  <a:moveTo>
                    <a:pt x="8734" y="1"/>
                  </a:moveTo>
                  <a:cubicBezTo>
                    <a:pt x="7529" y="1"/>
                    <a:pt x="6312" y="339"/>
                    <a:pt x="5263" y="898"/>
                  </a:cubicBezTo>
                  <a:cubicBezTo>
                    <a:pt x="3442" y="1866"/>
                    <a:pt x="2483" y="3769"/>
                    <a:pt x="1440" y="5465"/>
                  </a:cubicBezTo>
                  <a:cubicBezTo>
                    <a:pt x="919" y="6301"/>
                    <a:pt x="439" y="7145"/>
                    <a:pt x="224" y="8113"/>
                  </a:cubicBezTo>
                  <a:cubicBezTo>
                    <a:pt x="25" y="9056"/>
                    <a:pt x="0" y="10024"/>
                    <a:pt x="149" y="10976"/>
                  </a:cubicBezTo>
                  <a:cubicBezTo>
                    <a:pt x="439" y="13045"/>
                    <a:pt x="1374" y="15047"/>
                    <a:pt x="2317" y="16892"/>
                  </a:cubicBezTo>
                  <a:cubicBezTo>
                    <a:pt x="3144" y="18514"/>
                    <a:pt x="4369" y="20102"/>
                    <a:pt x="6264" y="20433"/>
                  </a:cubicBezTo>
                  <a:cubicBezTo>
                    <a:pt x="6711" y="20511"/>
                    <a:pt x="7174" y="20539"/>
                    <a:pt x="7640" y="20539"/>
                  </a:cubicBezTo>
                  <a:cubicBezTo>
                    <a:pt x="8219" y="20539"/>
                    <a:pt x="8803" y="20496"/>
                    <a:pt x="9367" y="20450"/>
                  </a:cubicBezTo>
                  <a:cubicBezTo>
                    <a:pt x="10277" y="20367"/>
                    <a:pt x="11179" y="20193"/>
                    <a:pt x="12006" y="19780"/>
                  </a:cubicBezTo>
                  <a:cubicBezTo>
                    <a:pt x="13603" y="18969"/>
                    <a:pt x="14654" y="17504"/>
                    <a:pt x="15126" y="15800"/>
                  </a:cubicBezTo>
                  <a:cubicBezTo>
                    <a:pt x="16184" y="11888"/>
                    <a:pt x="15621" y="7532"/>
                    <a:pt x="13956" y="3854"/>
                  </a:cubicBezTo>
                  <a:lnTo>
                    <a:pt x="13956" y="3854"/>
                  </a:lnTo>
                  <a:cubicBezTo>
                    <a:pt x="13955" y="3837"/>
                    <a:pt x="13951" y="3820"/>
                    <a:pt x="13942" y="3802"/>
                  </a:cubicBezTo>
                  <a:lnTo>
                    <a:pt x="13934" y="3802"/>
                  </a:lnTo>
                  <a:cubicBezTo>
                    <a:pt x="13930" y="3794"/>
                    <a:pt x="13925" y="3786"/>
                    <a:pt x="13921" y="3778"/>
                  </a:cubicBezTo>
                  <a:lnTo>
                    <a:pt x="13921" y="3778"/>
                  </a:lnTo>
                  <a:cubicBezTo>
                    <a:pt x="13761" y="3429"/>
                    <a:pt x="13592" y="3087"/>
                    <a:pt x="13413" y="2751"/>
                  </a:cubicBezTo>
                  <a:cubicBezTo>
                    <a:pt x="13392" y="2710"/>
                    <a:pt x="13358" y="2693"/>
                    <a:pt x="13323" y="2693"/>
                  </a:cubicBezTo>
                  <a:cubicBezTo>
                    <a:pt x="13316" y="2693"/>
                    <a:pt x="13309" y="2694"/>
                    <a:pt x="13303" y="2695"/>
                  </a:cubicBezTo>
                  <a:lnTo>
                    <a:pt x="13303" y="2695"/>
                  </a:lnTo>
                  <a:cubicBezTo>
                    <a:pt x="12582" y="1551"/>
                    <a:pt x="11686" y="588"/>
                    <a:pt x="10285" y="203"/>
                  </a:cubicBezTo>
                  <a:cubicBezTo>
                    <a:pt x="9780" y="65"/>
                    <a:pt x="9258" y="1"/>
                    <a:pt x="87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cap="none" i="0" strike="noStrike" sz="14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06" name="Google Shape;906;p14"/>
            <p:cNvSpPr txBox="1"/>
            <p:nvPr/>
          </p:nvSpPr>
          <p:spPr>
            <a:xfrm flipH="1">
              <a:off x="5572844" y="2701466"/>
              <a:ext cx="1469700" cy="6138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altLang="es" b="0" cap="none" i="0" lang="es" strike="noStrike" sz="130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Con atención las siguientes agrupaciones de elementos</a:t>
              </a:r>
              <a:endParaRPr b="0" cap="none" i="0" strike="noStrike" sz="13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4"/>
            <p:cNvSpPr txBox="1"/>
            <p:nvPr/>
          </p:nvSpPr>
          <p:spPr>
            <a:xfrm flipH="1">
              <a:off x="5410319" y="2016707"/>
              <a:ext cx="1746900" cy="449699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altLang="es" b="1" cap="none" i="0" lang="es" strike="noStrike" sz="1600" u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OBSERVA</a:t>
              </a:r>
              <a:endParaRPr b="1" cap="none" i="0" strike="noStrike" sz="16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908" name="Google Shape;908;p14"/>
          <p:cNvGrpSpPr/>
          <p:nvPr/>
        </p:nvGrpSpPr>
        <p:grpSpPr>
          <a:xfrm>
            <a:off x="3566301" y="3000097"/>
            <a:ext cx="1918165" cy="1611623"/>
            <a:chOff x="3317738" y="2853586"/>
            <a:chExt cx="1928496" cy="1769993"/>
          </a:xfrm>
        </p:grpSpPr>
        <p:sp>
          <p:nvSpPr>
            <p:cNvPr id="909" name="Google Shape;909;p14"/>
            <p:cNvSpPr/>
            <p:nvPr/>
          </p:nvSpPr>
          <p:spPr>
            <a:xfrm>
              <a:off x="3370398" y="2936319"/>
              <a:ext cx="1863635" cy="1687260"/>
            </a:xfrm>
            <a:custGeom>
              <a:rect b="b" l="l" r="r" t="t"/>
              <a:pathLst>
                <a:path extrusionOk="0" h="20282" w="17096">
                  <a:moveTo>
                    <a:pt x="8431" y="1"/>
                  </a:moveTo>
                  <a:cubicBezTo>
                    <a:pt x="6933" y="1"/>
                    <a:pt x="5496" y="575"/>
                    <a:pt x="4419" y="1612"/>
                  </a:cubicBezTo>
                  <a:cubicBezTo>
                    <a:pt x="3815" y="2208"/>
                    <a:pt x="3344" y="2928"/>
                    <a:pt x="2913" y="3656"/>
                  </a:cubicBezTo>
                  <a:cubicBezTo>
                    <a:pt x="1201" y="6577"/>
                    <a:pt x="1" y="9878"/>
                    <a:pt x="1" y="13262"/>
                  </a:cubicBezTo>
                  <a:cubicBezTo>
                    <a:pt x="1" y="14023"/>
                    <a:pt x="59" y="14801"/>
                    <a:pt x="332" y="15513"/>
                  </a:cubicBezTo>
                  <a:cubicBezTo>
                    <a:pt x="729" y="16564"/>
                    <a:pt x="1556" y="17416"/>
                    <a:pt x="2508" y="18020"/>
                  </a:cubicBezTo>
                  <a:cubicBezTo>
                    <a:pt x="3460" y="18624"/>
                    <a:pt x="4527" y="19013"/>
                    <a:pt x="5603" y="19369"/>
                  </a:cubicBezTo>
                  <a:cubicBezTo>
                    <a:pt x="7119" y="19863"/>
                    <a:pt x="8757" y="20281"/>
                    <a:pt x="10333" y="20281"/>
                  </a:cubicBezTo>
                  <a:cubicBezTo>
                    <a:pt x="11423" y="20281"/>
                    <a:pt x="12484" y="20081"/>
                    <a:pt x="13455" y="19567"/>
                  </a:cubicBezTo>
                  <a:cubicBezTo>
                    <a:pt x="14737" y="18889"/>
                    <a:pt x="15714" y="17705"/>
                    <a:pt x="16301" y="16373"/>
                  </a:cubicBezTo>
                  <a:cubicBezTo>
                    <a:pt x="16880" y="15049"/>
                    <a:pt x="17095" y="13577"/>
                    <a:pt x="17079" y="12129"/>
                  </a:cubicBezTo>
                  <a:cubicBezTo>
                    <a:pt x="17029" y="8116"/>
                    <a:pt x="15391" y="5311"/>
                    <a:pt x="12578" y="1827"/>
                  </a:cubicBezTo>
                  <a:cubicBezTo>
                    <a:pt x="11411" y="603"/>
                    <a:pt x="10269" y="90"/>
                    <a:pt x="8705" y="7"/>
                  </a:cubicBezTo>
                  <a:cubicBezTo>
                    <a:pt x="8614" y="3"/>
                    <a:pt x="8523" y="1"/>
                    <a:pt x="8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cap="none" i="0" strike="noStrike" sz="14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3317738" y="2853586"/>
              <a:ext cx="1928496" cy="1706809"/>
            </a:xfrm>
            <a:custGeom>
              <a:rect b="b" l="l" r="r" t="t"/>
              <a:pathLst>
                <a:path extrusionOk="0" h="20517" w="17691">
                  <a:moveTo>
                    <a:pt x="8773" y="232"/>
                  </a:moveTo>
                  <a:cubicBezTo>
                    <a:pt x="10298" y="232"/>
                    <a:pt x="11726" y="875"/>
                    <a:pt x="12835" y="2014"/>
                  </a:cubicBezTo>
                  <a:lnTo>
                    <a:pt x="12835" y="2014"/>
                  </a:lnTo>
                  <a:cubicBezTo>
                    <a:pt x="12839" y="2022"/>
                    <a:pt x="12844" y="2030"/>
                    <a:pt x="12850" y="2038"/>
                  </a:cubicBezTo>
                  <a:cubicBezTo>
                    <a:pt x="15043" y="4752"/>
                    <a:pt x="16988" y="7697"/>
                    <a:pt x="17269" y="11272"/>
                  </a:cubicBezTo>
                  <a:cubicBezTo>
                    <a:pt x="17434" y="13274"/>
                    <a:pt x="17211" y="15392"/>
                    <a:pt x="16193" y="17163"/>
                  </a:cubicBezTo>
                  <a:cubicBezTo>
                    <a:pt x="15233" y="18834"/>
                    <a:pt x="13636" y="19960"/>
                    <a:pt x="11717" y="20216"/>
                  </a:cubicBezTo>
                  <a:cubicBezTo>
                    <a:pt x="11364" y="20263"/>
                    <a:pt x="11010" y="20284"/>
                    <a:pt x="10657" y="20284"/>
                  </a:cubicBezTo>
                  <a:cubicBezTo>
                    <a:pt x="9128" y="20284"/>
                    <a:pt x="7601" y="19887"/>
                    <a:pt x="6157" y="19430"/>
                  </a:cubicBezTo>
                  <a:cubicBezTo>
                    <a:pt x="4303" y="18834"/>
                    <a:pt x="2284" y="18082"/>
                    <a:pt x="1192" y="16360"/>
                  </a:cubicBezTo>
                  <a:cubicBezTo>
                    <a:pt x="108" y="14664"/>
                    <a:pt x="406" y="12248"/>
                    <a:pt x="787" y="10362"/>
                  </a:cubicBezTo>
                  <a:cubicBezTo>
                    <a:pt x="1184" y="8409"/>
                    <a:pt x="1912" y="6539"/>
                    <a:pt x="2847" y="4785"/>
                  </a:cubicBezTo>
                  <a:cubicBezTo>
                    <a:pt x="3873" y="2857"/>
                    <a:pt x="5097" y="1020"/>
                    <a:pt x="7323" y="424"/>
                  </a:cubicBezTo>
                  <a:cubicBezTo>
                    <a:pt x="7811" y="295"/>
                    <a:pt x="8297" y="232"/>
                    <a:pt x="8773" y="232"/>
                  </a:cubicBezTo>
                  <a:close/>
                  <a:moveTo>
                    <a:pt x="8789" y="1"/>
                  </a:moveTo>
                  <a:cubicBezTo>
                    <a:pt x="8636" y="1"/>
                    <a:pt x="8481" y="7"/>
                    <a:pt x="8324" y="19"/>
                  </a:cubicBezTo>
                  <a:cubicBezTo>
                    <a:pt x="6405" y="176"/>
                    <a:pt x="4816" y="1235"/>
                    <a:pt x="3749" y="2799"/>
                  </a:cubicBezTo>
                  <a:cubicBezTo>
                    <a:pt x="2549" y="4561"/>
                    <a:pt x="1622" y="6506"/>
                    <a:pt x="1002" y="8550"/>
                  </a:cubicBezTo>
                  <a:cubicBezTo>
                    <a:pt x="406" y="10494"/>
                    <a:pt x="1" y="12720"/>
                    <a:pt x="332" y="14747"/>
                  </a:cubicBezTo>
                  <a:cubicBezTo>
                    <a:pt x="663" y="16774"/>
                    <a:pt x="2251" y="18106"/>
                    <a:pt x="4047" y="18901"/>
                  </a:cubicBezTo>
                  <a:cubicBezTo>
                    <a:pt x="5900" y="19720"/>
                    <a:pt x="8002" y="20357"/>
                    <a:pt x="10037" y="20498"/>
                  </a:cubicBezTo>
                  <a:cubicBezTo>
                    <a:pt x="10232" y="20510"/>
                    <a:pt x="10426" y="20517"/>
                    <a:pt x="10620" y="20517"/>
                  </a:cubicBezTo>
                  <a:cubicBezTo>
                    <a:pt x="12304" y="20517"/>
                    <a:pt x="13937" y="20021"/>
                    <a:pt x="15184" y="18826"/>
                  </a:cubicBezTo>
                  <a:cubicBezTo>
                    <a:pt x="16615" y="17453"/>
                    <a:pt x="17310" y="15516"/>
                    <a:pt x="17492" y="13572"/>
                  </a:cubicBezTo>
                  <a:cubicBezTo>
                    <a:pt x="17691" y="11470"/>
                    <a:pt x="17376" y="9344"/>
                    <a:pt x="16566" y="7391"/>
                  </a:cubicBezTo>
                  <a:cubicBezTo>
                    <a:pt x="15719" y="5377"/>
                    <a:pt x="14407" y="3600"/>
                    <a:pt x="13043" y="1906"/>
                  </a:cubicBezTo>
                  <a:lnTo>
                    <a:pt x="13043" y="1906"/>
                  </a:lnTo>
                  <a:cubicBezTo>
                    <a:pt x="13037" y="1892"/>
                    <a:pt x="13029" y="1878"/>
                    <a:pt x="13016" y="1864"/>
                  </a:cubicBezTo>
                  <a:lnTo>
                    <a:pt x="13016" y="1864"/>
                  </a:lnTo>
                  <a:lnTo>
                    <a:pt x="13012" y="1868"/>
                  </a:lnTo>
                  <a:lnTo>
                    <a:pt x="13012" y="1868"/>
                  </a:lnTo>
                  <a:cubicBezTo>
                    <a:pt x="13001" y="1857"/>
                    <a:pt x="12990" y="1848"/>
                    <a:pt x="12979" y="1842"/>
                  </a:cubicBezTo>
                  <a:lnTo>
                    <a:pt x="12979" y="1842"/>
                  </a:lnTo>
                  <a:cubicBezTo>
                    <a:pt x="11834" y="666"/>
                    <a:pt x="10404" y="1"/>
                    <a:pt x="8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1" cap="none" i="0" strike="noStrike" sz="14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sp>
          <p:nvSpPr>
            <p:cNvPr id="911" name="Google Shape;911;p14"/>
            <p:cNvSpPr txBox="1"/>
            <p:nvPr/>
          </p:nvSpPr>
          <p:spPr>
            <a:xfrm flipH="1">
              <a:off x="3679439" y="3635725"/>
              <a:ext cx="1493899" cy="720321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altLang="es" b="0" cap="none" i="0" lang="es" strike="noStrike" sz="130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Las variables y atributos que tienen en </a:t>
              </a:r>
              <a:r>
                <a:rPr altLang="es" b="1" cap="none" i="0" lang="es" strike="noStrike" sz="130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COMÚN</a:t>
              </a:r>
              <a:endParaRPr b="0" cap="none" i="0" strike="noStrike" sz="13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4"/>
            <p:cNvSpPr txBox="1"/>
            <p:nvPr/>
          </p:nvSpPr>
          <p:spPr>
            <a:xfrm flipH="1">
              <a:off x="3525569" y="3071499"/>
              <a:ext cx="1585987" cy="43727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altLang="es" b="1" cap="none" i="0" lang="es" strike="noStrike" sz="1600" u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IDENTIFICA</a:t>
              </a:r>
              <a:endParaRPr b="1" cap="none" i="0" strike="noStrike" sz="16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913" name="Google Shape;913;p14"/>
          <p:cNvGrpSpPr/>
          <p:nvPr/>
        </p:nvGrpSpPr>
        <p:grpSpPr>
          <a:xfrm>
            <a:off x="2838757" y="1488825"/>
            <a:ext cx="726321" cy="753701"/>
            <a:chOff x="2558622" y="1406396"/>
            <a:chExt cx="822375" cy="853375"/>
          </a:xfrm>
        </p:grpSpPr>
        <p:grpSp>
          <p:nvGrpSpPr>
            <p:cNvPr id="914" name="Google Shape;914;p14"/>
            <p:cNvGrpSpPr/>
            <p:nvPr/>
          </p:nvGrpSpPr>
          <p:grpSpPr>
            <a:xfrm>
              <a:off x="2558622" y="1406396"/>
              <a:ext cx="822375" cy="853375"/>
              <a:chOff x="2558622" y="1406396"/>
              <a:chExt cx="822375" cy="853375"/>
            </a:xfrm>
          </p:grpSpPr>
          <p:sp>
            <p:nvSpPr>
              <p:cNvPr id="915" name="Google Shape;915;p14"/>
              <p:cNvSpPr/>
              <p:nvPr/>
            </p:nvSpPr>
            <p:spPr>
              <a:xfrm>
                <a:off x="2577752" y="1661857"/>
                <a:ext cx="777370" cy="597914"/>
              </a:xfrm>
              <a:custGeom>
                <a:rect b="b" l="l" r="r" t="t"/>
                <a:pathLst>
                  <a:path extrusionOk="0" h="6695" w="7721">
                    <a:moveTo>
                      <a:pt x="7721" y="2475"/>
                    </a:moveTo>
                    <a:cubicBezTo>
                      <a:pt x="7719" y="2476"/>
                      <a:pt x="7717" y="2477"/>
                      <a:pt x="7715" y="2478"/>
                    </a:cubicBezTo>
                    <a:lnTo>
                      <a:pt x="7715" y="2478"/>
                    </a:lnTo>
                    <a:cubicBezTo>
                      <a:pt x="7717" y="2480"/>
                      <a:pt x="7719" y="2481"/>
                      <a:pt x="7721" y="2483"/>
                    </a:cubicBezTo>
                    <a:lnTo>
                      <a:pt x="7721" y="2475"/>
                    </a:lnTo>
                    <a:close/>
                    <a:moveTo>
                      <a:pt x="2268" y="1"/>
                    </a:moveTo>
                    <a:cubicBezTo>
                      <a:pt x="1862" y="1"/>
                      <a:pt x="1432" y="42"/>
                      <a:pt x="1101" y="274"/>
                    </a:cubicBezTo>
                    <a:cubicBezTo>
                      <a:pt x="927" y="406"/>
                      <a:pt x="779" y="572"/>
                      <a:pt x="663" y="762"/>
                    </a:cubicBezTo>
                    <a:cubicBezTo>
                      <a:pt x="224" y="1457"/>
                      <a:pt x="100" y="2301"/>
                      <a:pt x="59" y="3120"/>
                    </a:cubicBezTo>
                    <a:cubicBezTo>
                      <a:pt x="1" y="4204"/>
                      <a:pt x="141" y="5420"/>
                      <a:pt x="961" y="6132"/>
                    </a:cubicBezTo>
                    <a:cubicBezTo>
                      <a:pt x="1414" y="6526"/>
                      <a:pt x="2005" y="6694"/>
                      <a:pt x="2610" y="6694"/>
                    </a:cubicBezTo>
                    <a:cubicBezTo>
                      <a:pt x="3021" y="6694"/>
                      <a:pt x="3439" y="6617"/>
                      <a:pt x="3823" y="6479"/>
                    </a:cubicBezTo>
                    <a:cubicBezTo>
                      <a:pt x="4163" y="6363"/>
                      <a:pt x="4477" y="6190"/>
                      <a:pt x="4742" y="5958"/>
                    </a:cubicBezTo>
                    <a:cubicBezTo>
                      <a:pt x="5123" y="5627"/>
                      <a:pt x="5362" y="5155"/>
                      <a:pt x="5644" y="4733"/>
                    </a:cubicBezTo>
                    <a:cubicBezTo>
                      <a:pt x="6180" y="3891"/>
                      <a:pt x="6882" y="3033"/>
                      <a:pt x="7715" y="2478"/>
                    </a:cubicBezTo>
                    <a:lnTo>
                      <a:pt x="7715" y="2478"/>
                    </a:lnTo>
                    <a:cubicBezTo>
                      <a:pt x="6202" y="1115"/>
                      <a:pt x="4301" y="25"/>
                      <a:pt x="2268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cap="none" i="0" strike="noStrike" sz="1400" u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916" name="Google Shape;916;p14"/>
              <p:cNvSpPr/>
              <p:nvPr/>
            </p:nvSpPr>
            <p:spPr>
              <a:xfrm>
                <a:off x="2558622" y="1406396"/>
                <a:ext cx="822375" cy="742949"/>
              </a:xfrm>
              <a:custGeom>
                <a:rect b="b" l="l" r="r" t="t"/>
                <a:pathLst>
                  <a:path extrusionOk="0" h="8319" w="8168">
                    <a:moveTo>
                      <a:pt x="7853" y="2796"/>
                    </a:moveTo>
                    <a:cubicBezTo>
                      <a:pt x="7853" y="3143"/>
                      <a:pt x="7869" y="3532"/>
                      <a:pt x="7671" y="3830"/>
                    </a:cubicBezTo>
                    <a:cubicBezTo>
                      <a:pt x="7580" y="3607"/>
                      <a:pt x="7480" y="3400"/>
                      <a:pt x="7373" y="3185"/>
                    </a:cubicBezTo>
                    <a:cubicBezTo>
                      <a:pt x="7522" y="3052"/>
                      <a:pt x="7679" y="2920"/>
                      <a:pt x="7853" y="2796"/>
                    </a:cubicBezTo>
                    <a:close/>
                    <a:moveTo>
                      <a:pt x="7315" y="3243"/>
                    </a:moveTo>
                    <a:cubicBezTo>
                      <a:pt x="7422" y="3458"/>
                      <a:pt x="7522" y="3673"/>
                      <a:pt x="7621" y="3896"/>
                    </a:cubicBezTo>
                    <a:cubicBezTo>
                      <a:pt x="7596" y="3921"/>
                      <a:pt x="7571" y="3954"/>
                      <a:pt x="7547" y="3979"/>
                    </a:cubicBezTo>
                    <a:cubicBezTo>
                      <a:pt x="7431" y="4070"/>
                      <a:pt x="7298" y="4145"/>
                      <a:pt x="7174" y="4236"/>
                    </a:cubicBezTo>
                    <a:lnTo>
                      <a:pt x="6918" y="3673"/>
                    </a:lnTo>
                    <a:cubicBezTo>
                      <a:pt x="6918" y="3665"/>
                      <a:pt x="6909" y="3656"/>
                      <a:pt x="6901" y="3656"/>
                    </a:cubicBezTo>
                    <a:cubicBezTo>
                      <a:pt x="7034" y="3507"/>
                      <a:pt x="7174" y="3375"/>
                      <a:pt x="7315" y="3243"/>
                    </a:cubicBezTo>
                    <a:close/>
                    <a:moveTo>
                      <a:pt x="6852" y="3706"/>
                    </a:moveTo>
                    <a:cubicBezTo>
                      <a:pt x="6943" y="3896"/>
                      <a:pt x="7025" y="4087"/>
                      <a:pt x="7108" y="4277"/>
                    </a:cubicBezTo>
                    <a:cubicBezTo>
                      <a:pt x="7000" y="4376"/>
                      <a:pt x="6893" y="4484"/>
                      <a:pt x="6802" y="4608"/>
                    </a:cubicBezTo>
                    <a:cubicBezTo>
                      <a:pt x="6736" y="4418"/>
                      <a:pt x="6653" y="4236"/>
                      <a:pt x="6562" y="4054"/>
                    </a:cubicBezTo>
                    <a:cubicBezTo>
                      <a:pt x="6653" y="3938"/>
                      <a:pt x="6752" y="3822"/>
                      <a:pt x="6852" y="3706"/>
                    </a:cubicBezTo>
                    <a:close/>
                    <a:moveTo>
                      <a:pt x="6504" y="4120"/>
                    </a:moveTo>
                    <a:cubicBezTo>
                      <a:pt x="6603" y="4302"/>
                      <a:pt x="6678" y="4484"/>
                      <a:pt x="6752" y="4674"/>
                    </a:cubicBezTo>
                    <a:cubicBezTo>
                      <a:pt x="6669" y="4782"/>
                      <a:pt x="6595" y="4898"/>
                      <a:pt x="6537" y="5013"/>
                    </a:cubicBezTo>
                    <a:lnTo>
                      <a:pt x="6289" y="4500"/>
                    </a:lnTo>
                    <a:cubicBezTo>
                      <a:pt x="6281" y="4485"/>
                      <a:pt x="6270" y="4479"/>
                      <a:pt x="6259" y="4479"/>
                    </a:cubicBezTo>
                    <a:cubicBezTo>
                      <a:pt x="6232" y="4479"/>
                      <a:pt x="6205" y="4510"/>
                      <a:pt x="6223" y="4533"/>
                    </a:cubicBezTo>
                    <a:cubicBezTo>
                      <a:pt x="6314" y="4724"/>
                      <a:pt x="6396" y="4906"/>
                      <a:pt x="6487" y="5088"/>
                    </a:cubicBezTo>
                    <a:lnTo>
                      <a:pt x="6430" y="5204"/>
                    </a:lnTo>
                    <a:cubicBezTo>
                      <a:pt x="6347" y="5377"/>
                      <a:pt x="6272" y="5551"/>
                      <a:pt x="6198" y="5725"/>
                    </a:cubicBezTo>
                    <a:cubicBezTo>
                      <a:pt x="6090" y="5493"/>
                      <a:pt x="5983" y="5253"/>
                      <a:pt x="5875" y="5022"/>
                    </a:cubicBezTo>
                    <a:cubicBezTo>
                      <a:pt x="6065" y="4715"/>
                      <a:pt x="6281" y="4409"/>
                      <a:pt x="6504" y="4120"/>
                    </a:cubicBezTo>
                    <a:close/>
                    <a:moveTo>
                      <a:pt x="5826" y="5104"/>
                    </a:moveTo>
                    <a:lnTo>
                      <a:pt x="6165" y="5824"/>
                    </a:lnTo>
                    <a:cubicBezTo>
                      <a:pt x="6074" y="6039"/>
                      <a:pt x="5991" y="6254"/>
                      <a:pt x="5900" y="6470"/>
                    </a:cubicBezTo>
                    <a:cubicBezTo>
                      <a:pt x="5792" y="6172"/>
                      <a:pt x="5643" y="5882"/>
                      <a:pt x="5470" y="5617"/>
                    </a:cubicBezTo>
                    <a:cubicBezTo>
                      <a:pt x="5586" y="5460"/>
                      <a:pt x="5701" y="5286"/>
                      <a:pt x="5826" y="5104"/>
                    </a:cubicBezTo>
                    <a:close/>
                    <a:moveTo>
                      <a:pt x="2365" y="242"/>
                    </a:moveTo>
                    <a:cubicBezTo>
                      <a:pt x="2568" y="242"/>
                      <a:pt x="2772" y="261"/>
                      <a:pt x="2963" y="281"/>
                    </a:cubicBezTo>
                    <a:cubicBezTo>
                      <a:pt x="4766" y="454"/>
                      <a:pt x="6380" y="1431"/>
                      <a:pt x="7720" y="2606"/>
                    </a:cubicBezTo>
                    <a:cubicBezTo>
                      <a:pt x="7149" y="3028"/>
                      <a:pt x="6645" y="3541"/>
                      <a:pt x="6223" y="4111"/>
                    </a:cubicBezTo>
                    <a:cubicBezTo>
                      <a:pt x="5652" y="4848"/>
                      <a:pt x="5288" y="5824"/>
                      <a:pt x="4444" y="6296"/>
                    </a:cubicBezTo>
                    <a:cubicBezTo>
                      <a:pt x="3972" y="6561"/>
                      <a:pt x="3391" y="6716"/>
                      <a:pt x="2821" y="6716"/>
                    </a:cubicBezTo>
                    <a:cubicBezTo>
                      <a:pt x="2432" y="6716"/>
                      <a:pt x="2047" y="6644"/>
                      <a:pt x="1705" y="6486"/>
                    </a:cubicBezTo>
                    <a:cubicBezTo>
                      <a:pt x="869" y="6097"/>
                      <a:pt x="480" y="5195"/>
                      <a:pt x="389" y="4302"/>
                    </a:cubicBezTo>
                    <a:cubicBezTo>
                      <a:pt x="282" y="3433"/>
                      <a:pt x="356" y="2556"/>
                      <a:pt x="604" y="1720"/>
                    </a:cubicBezTo>
                    <a:cubicBezTo>
                      <a:pt x="762" y="1240"/>
                      <a:pt x="1018" y="678"/>
                      <a:pt x="1482" y="429"/>
                    </a:cubicBezTo>
                    <a:cubicBezTo>
                      <a:pt x="1746" y="285"/>
                      <a:pt x="2055" y="242"/>
                      <a:pt x="2365" y="242"/>
                    </a:cubicBezTo>
                    <a:close/>
                    <a:moveTo>
                      <a:pt x="811" y="6072"/>
                    </a:moveTo>
                    <a:lnTo>
                      <a:pt x="811" y="6072"/>
                    </a:lnTo>
                    <a:cubicBezTo>
                      <a:pt x="919" y="6197"/>
                      <a:pt x="1035" y="6312"/>
                      <a:pt x="1167" y="6412"/>
                    </a:cubicBezTo>
                    <a:cubicBezTo>
                      <a:pt x="1250" y="6619"/>
                      <a:pt x="1324" y="6817"/>
                      <a:pt x="1407" y="7016"/>
                    </a:cubicBezTo>
                    <a:cubicBezTo>
                      <a:pt x="1159" y="6734"/>
                      <a:pt x="960" y="6412"/>
                      <a:pt x="811" y="6072"/>
                    </a:cubicBezTo>
                    <a:close/>
                    <a:moveTo>
                      <a:pt x="5420" y="5684"/>
                    </a:moveTo>
                    <a:cubicBezTo>
                      <a:pt x="5602" y="5957"/>
                      <a:pt x="5743" y="6254"/>
                      <a:pt x="5850" y="6569"/>
                    </a:cubicBezTo>
                    <a:cubicBezTo>
                      <a:pt x="5759" y="6776"/>
                      <a:pt x="5643" y="6966"/>
                      <a:pt x="5519" y="7156"/>
                    </a:cubicBezTo>
                    <a:cubicBezTo>
                      <a:pt x="5428" y="6776"/>
                      <a:pt x="5279" y="6412"/>
                      <a:pt x="5064" y="6089"/>
                    </a:cubicBezTo>
                    <a:cubicBezTo>
                      <a:pt x="5188" y="5965"/>
                      <a:pt x="5313" y="5833"/>
                      <a:pt x="5420" y="5684"/>
                    </a:cubicBezTo>
                    <a:close/>
                    <a:moveTo>
                      <a:pt x="1283" y="6503"/>
                    </a:moveTo>
                    <a:lnTo>
                      <a:pt x="1283" y="6503"/>
                    </a:lnTo>
                    <a:cubicBezTo>
                      <a:pt x="1391" y="6569"/>
                      <a:pt x="1498" y="6635"/>
                      <a:pt x="1622" y="6685"/>
                    </a:cubicBezTo>
                    <a:cubicBezTo>
                      <a:pt x="1755" y="6974"/>
                      <a:pt x="1879" y="7272"/>
                      <a:pt x="2011" y="7562"/>
                    </a:cubicBezTo>
                    <a:cubicBezTo>
                      <a:pt x="1986" y="7537"/>
                      <a:pt x="1953" y="7520"/>
                      <a:pt x="1920" y="7496"/>
                    </a:cubicBezTo>
                    <a:cubicBezTo>
                      <a:pt x="1763" y="7380"/>
                      <a:pt x="1614" y="7247"/>
                      <a:pt x="1482" y="7107"/>
                    </a:cubicBezTo>
                    <a:lnTo>
                      <a:pt x="1490" y="7107"/>
                    </a:lnTo>
                    <a:cubicBezTo>
                      <a:pt x="1506" y="7098"/>
                      <a:pt x="1515" y="7074"/>
                      <a:pt x="1506" y="7057"/>
                    </a:cubicBezTo>
                    <a:lnTo>
                      <a:pt x="1283" y="6503"/>
                    </a:lnTo>
                    <a:close/>
                    <a:moveTo>
                      <a:pt x="5006" y="6147"/>
                    </a:moveTo>
                    <a:cubicBezTo>
                      <a:pt x="5222" y="6470"/>
                      <a:pt x="5370" y="6842"/>
                      <a:pt x="5445" y="7223"/>
                    </a:cubicBezTo>
                    <a:cubicBezTo>
                      <a:pt x="5453" y="7223"/>
                      <a:pt x="5453" y="7231"/>
                      <a:pt x="5453" y="7231"/>
                    </a:cubicBezTo>
                    <a:cubicBezTo>
                      <a:pt x="5362" y="7347"/>
                      <a:pt x="5263" y="7454"/>
                      <a:pt x="5155" y="7554"/>
                    </a:cubicBezTo>
                    <a:lnTo>
                      <a:pt x="5164" y="7554"/>
                    </a:lnTo>
                    <a:cubicBezTo>
                      <a:pt x="5130" y="7587"/>
                      <a:pt x="5097" y="7603"/>
                      <a:pt x="5056" y="7636"/>
                    </a:cubicBezTo>
                    <a:cubicBezTo>
                      <a:pt x="4948" y="7223"/>
                      <a:pt x="4808" y="6817"/>
                      <a:pt x="4642" y="6428"/>
                    </a:cubicBezTo>
                    <a:cubicBezTo>
                      <a:pt x="4775" y="6346"/>
                      <a:pt x="4891" y="6246"/>
                      <a:pt x="5006" y="6147"/>
                    </a:cubicBezTo>
                    <a:close/>
                    <a:moveTo>
                      <a:pt x="4584" y="6470"/>
                    </a:moveTo>
                    <a:cubicBezTo>
                      <a:pt x="4742" y="6859"/>
                      <a:pt x="4882" y="7256"/>
                      <a:pt x="4990" y="7669"/>
                    </a:cubicBezTo>
                    <a:cubicBezTo>
                      <a:pt x="4990" y="7669"/>
                      <a:pt x="4990" y="7678"/>
                      <a:pt x="4998" y="7678"/>
                    </a:cubicBezTo>
                    <a:cubicBezTo>
                      <a:pt x="4899" y="7752"/>
                      <a:pt x="4791" y="7810"/>
                      <a:pt x="4684" y="7868"/>
                    </a:cubicBezTo>
                    <a:lnTo>
                      <a:pt x="4675" y="7868"/>
                    </a:lnTo>
                    <a:cubicBezTo>
                      <a:pt x="4510" y="7471"/>
                      <a:pt x="4344" y="7074"/>
                      <a:pt x="4171" y="6676"/>
                    </a:cubicBezTo>
                    <a:cubicBezTo>
                      <a:pt x="4311" y="6619"/>
                      <a:pt x="4452" y="6552"/>
                      <a:pt x="4584" y="6470"/>
                    </a:cubicBezTo>
                    <a:close/>
                    <a:moveTo>
                      <a:pt x="1722" y="6734"/>
                    </a:moveTo>
                    <a:lnTo>
                      <a:pt x="1722" y="6734"/>
                    </a:lnTo>
                    <a:cubicBezTo>
                      <a:pt x="1895" y="6801"/>
                      <a:pt x="2086" y="6859"/>
                      <a:pt x="2276" y="6892"/>
                    </a:cubicBezTo>
                    <a:cubicBezTo>
                      <a:pt x="2392" y="7223"/>
                      <a:pt x="2516" y="7562"/>
                      <a:pt x="2640" y="7893"/>
                    </a:cubicBezTo>
                    <a:cubicBezTo>
                      <a:pt x="2458" y="7827"/>
                      <a:pt x="2292" y="7744"/>
                      <a:pt x="2135" y="7645"/>
                    </a:cubicBezTo>
                    <a:cubicBezTo>
                      <a:pt x="1995" y="7338"/>
                      <a:pt x="1862" y="7032"/>
                      <a:pt x="1722" y="6734"/>
                    </a:cubicBezTo>
                    <a:close/>
                    <a:moveTo>
                      <a:pt x="4096" y="6701"/>
                    </a:moveTo>
                    <a:cubicBezTo>
                      <a:pt x="4270" y="7107"/>
                      <a:pt x="4435" y="7504"/>
                      <a:pt x="4609" y="7901"/>
                    </a:cubicBezTo>
                    <a:cubicBezTo>
                      <a:pt x="4469" y="7959"/>
                      <a:pt x="4320" y="8009"/>
                      <a:pt x="4171" y="8042"/>
                    </a:cubicBezTo>
                    <a:lnTo>
                      <a:pt x="4162" y="8042"/>
                    </a:lnTo>
                    <a:cubicBezTo>
                      <a:pt x="3989" y="7636"/>
                      <a:pt x="3815" y="7239"/>
                      <a:pt x="3633" y="6842"/>
                    </a:cubicBezTo>
                    <a:cubicBezTo>
                      <a:pt x="3774" y="6817"/>
                      <a:pt x="3906" y="6776"/>
                      <a:pt x="4047" y="6726"/>
                    </a:cubicBezTo>
                    <a:lnTo>
                      <a:pt x="4096" y="6701"/>
                    </a:lnTo>
                    <a:close/>
                    <a:moveTo>
                      <a:pt x="2359" y="6900"/>
                    </a:moveTo>
                    <a:cubicBezTo>
                      <a:pt x="2498" y="6925"/>
                      <a:pt x="2642" y="6936"/>
                      <a:pt x="2783" y="6936"/>
                    </a:cubicBezTo>
                    <a:cubicBezTo>
                      <a:pt x="2827" y="6936"/>
                      <a:pt x="2870" y="6935"/>
                      <a:pt x="2913" y="6933"/>
                    </a:cubicBezTo>
                    <a:cubicBezTo>
                      <a:pt x="3078" y="7305"/>
                      <a:pt x="3227" y="7686"/>
                      <a:pt x="3352" y="8075"/>
                    </a:cubicBezTo>
                    <a:cubicBezTo>
                      <a:pt x="3145" y="8050"/>
                      <a:pt x="2930" y="8000"/>
                      <a:pt x="2731" y="7926"/>
                    </a:cubicBezTo>
                    <a:cubicBezTo>
                      <a:pt x="2599" y="7587"/>
                      <a:pt x="2483" y="7247"/>
                      <a:pt x="2359" y="6900"/>
                    </a:cubicBezTo>
                    <a:close/>
                    <a:moveTo>
                      <a:pt x="3558" y="6867"/>
                    </a:moveTo>
                    <a:cubicBezTo>
                      <a:pt x="3740" y="7256"/>
                      <a:pt x="3922" y="7653"/>
                      <a:pt x="4088" y="8050"/>
                    </a:cubicBezTo>
                    <a:cubicBezTo>
                      <a:pt x="3953" y="8076"/>
                      <a:pt x="3819" y="8089"/>
                      <a:pt x="3685" y="8089"/>
                    </a:cubicBezTo>
                    <a:cubicBezTo>
                      <a:pt x="3604" y="8089"/>
                      <a:pt x="3523" y="8084"/>
                      <a:pt x="3443" y="8075"/>
                    </a:cubicBezTo>
                    <a:cubicBezTo>
                      <a:pt x="3318" y="7686"/>
                      <a:pt x="3169" y="7305"/>
                      <a:pt x="3004" y="6933"/>
                    </a:cubicBezTo>
                    <a:cubicBezTo>
                      <a:pt x="3194" y="6925"/>
                      <a:pt x="3376" y="6900"/>
                      <a:pt x="3558" y="6867"/>
                    </a:cubicBezTo>
                    <a:close/>
                    <a:moveTo>
                      <a:pt x="2454" y="1"/>
                    </a:moveTo>
                    <a:cubicBezTo>
                      <a:pt x="2183" y="1"/>
                      <a:pt x="1918" y="31"/>
                      <a:pt x="1672" y="107"/>
                    </a:cubicBezTo>
                    <a:cubicBezTo>
                      <a:pt x="1018" y="297"/>
                      <a:pt x="662" y="885"/>
                      <a:pt x="439" y="1489"/>
                    </a:cubicBezTo>
                    <a:cubicBezTo>
                      <a:pt x="91" y="2465"/>
                      <a:pt x="0" y="3507"/>
                      <a:pt x="158" y="4525"/>
                    </a:cubicBezTo>
                    <a:cubicBezTo>
                      <a:pt x="307" y="5684"/>
                      <a:pt x="720" y="6801"/>
                      <a:pt x="1639" y="7570"/>
                    </a:cubicBezTo>
                    <a:cubicBezTo>
                      <a:pt x="1961" y="7843"/>
                      <a:pt x="2334" y="8050"/>
                      <a:pt x="2739" y="8182"/>
                    </a:cubicBezTo>
                    <a:cubicBezTo>
                      <a:pt x="2745" y="8198"/>
                      <a:pt x="2764" y="8208"/>
                      <a:pt x="2781" y="8208"/>
                    </a:cubicBezTo>
                    <a:cubicBezTo>
                      <a:pt x="2791" y="8208"/>
                      <a:pt x="2800" y="8205"/>
                      <a:pt x="2805" y="8199"/>
                    </a:cubicBezTo>
                    <a:cubicBezTo>
                      <a:pt x="3073" y="8278"/>
                      <a:pt x="3347" y="8318"/>
                      <a:pt x="3622" y="8318"/>
                    </a:cubicBezTo>
                    <a:cubicBezTo>
                      <a:pt x="3977" y="8318"/>
                      <a:pt x="4331" y="8251"/>
                      <a:pt x="4667" y="8116"/>
                    </a:cubicBezTo>
                    <a:cubicBezTo>
                      <a:pt x="5768" y="7669"/>
                      <a:pt x="6074" y="6561"/>
                      <a:pt x="6512" y="5568"/>
                    </a:cubicBezTo>
                    <a:cubicBezTo>
                      <a:pt x="6752" y="5005"/>
                      <a:pt x="7149" y="4517"/>
                      <a:pt x="7662" y="4178"/>
                    </a:cubicBezTo>
                    <a:cubicBezTo>
                      <a:pt x="8167" y="3805"/>
                      <a:pt x="8076" y="3259"/>
                      <a:pt x="8084" y="2688"/>
                    </a:cubicBezTo>
                    <a:cubicBezTo>
                      <a:pt x="8084" y="2647"/>
                      <a:pt x="8068" y="2614"/>
                      <a:pt x="8026" y="2597"/>
                    </a:cubicBezTo>
                    <a:cubicBezTo>
                      <a:pt x="8026" y="2572"/>
                      <a:pt x="8010" y="2548"/>
                      <a:pt x="7993" y="2531"/>
                    </a:cubicBezTo>
                    <a:cubicBezTo>
                      <a:pt x="6794" y="1464"/>
                      <a:pt x="5404" y="554"/>
                      <a:pt x="3823" y="190"/>
                    </a:cubicBezTo>
                    <a:cubicBezTo>
                      <a:pt x="3399" y="90"/>
                      <a:pt x="2919" y="1"/>
                      <a:pt x="24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cap="none" i="0" strike="noStrike" sz="1400" u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  <p:sp>
          <p:nvSpPr>
            <p:cNvPr id="917" name="Google Shape;917;p14"/>
            <p:cNvSpPr txBox="1"/>
            <p:nvPr/>
          </p:nvSpPr>
          <p:spPr>
            <a:xfrm flipH="1">
              <a:off x="2558626" y="1464748"/>
              <a:ext cx="6657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altLang="es" b="1" cap="none" i="0" lang="es" strike="noStrike" sz="2600" u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04</a:t>
              </a:r>
              <a:endParaRPr b="1" cap="none" i="0" strike="noStrike" sz="26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</p:grpSp>
      <p:grpSp>
        <p:nvGrpSpPr>
          <p:cNvPr id="918" name="Google Shape;918;p14"/>
          <p:cNvGrpSpPr/>
          <p:nvPr/>
        </p:nvGrpSpPr>
        <p:grpSpPr>
          <a:xfrm flipH="1" rot="-3453258">
            <a:off x="7420443" y="3718377"/>
            <a:ext cx="804349" cy="359731"/>
            <a:chOff x="851420" y="3679860"/>
            <a:chExt cx="804350" cy="359731"/>
          </a:xfrm>
        </p:grpSpPr>
        <p:sp>
          <p:nvSpPr>
            <p:cNvPr id="919" name="Google Shape;919;p14"/>
            <p:cNvSpPr/>
            <p:nvPr/>
          </p:nvSpPr>
          <p:spPr>
            <a:xfrm>
              <a:off x="851420" y="3679860"/>
              <a:ext cx="759049" cy="359731"/>
            </a:xfrm>
            <a:custGeom>
              <a:rect b="b" l="l" r="r" t="t"/>
              <a:pathLst>
                <a:path extrusionOk="0" h="12795" w="26998">
                  <a:moveTo>
                    <a:pt x="26067" y="0"/>
                  </a:moveTo>
                  <a:cubicBezTo>
                    <a:pt x="25738" y="0"/>
                    <a:pt x="25382" y="107"/>
                    <a:pt x="25143" y="318"/>
                  </a:cubicBezTo>
                  <a:cubicBezTo>
                    <a:pt x="25336" y="243"/>
                    <a:pt x="25582" y="189"/>
                    <a:pt x="25810" y="189"/>
                  </a:cubicBezTo>
                  <a:cubicBezTo>
                    <a:pt x="26145" y="189"/>
                    <a:pt x="26441" y="300"/>
                    <a:pt x="26487" y="617"/>
                  </a:cubicBezTo>
                  <a:cubicBezTo>
                    <a:pt x="26530" y="928"/>
                    <a:pt x="26577" y="1231"/>
                    <a:pt x="26627" y="1537"/>
                  </a:cubicBezTo>
                  <a:cubicBezTo>
                    <a:pt x="26712" y="1280"/>
                    <a:pt x="26787" y="1020"/>
                    <a:pt x="26858" y="757"/>
                  </a:cubicBezTo>
                  <a:cubicBezTo>
                    <a:pt x="26997" y="247"/>
                    <a:pt x="26566" y="0"/>
                    <a:pt x="26067" y="0"/>
                  </a:cubicBezTo>
                  <a:close/>
                  <a:moveTo>
                    <a:pt x="24502" y="3145"/>
                  </a:moveTo>
                  <a:cubicBezTo>
                    <a:pt x="24369" y="3209"/>
                    <a:pt x="24230" y="3270"/>
                    <a:pt x="24095" y="3331"/>
                  </a:cubicBezTo>
                  <a:cubicBezTo>
                    <a:pt x="24013" y="3367"/>
                    <a:pt x="23931" y="3406"/>
                    <a:pt x="23849" y="3441"/>
                  </a:cubicBezTo>
                  <a:cubicBezTo>
                    <a:pt x="22526" y="6081"/>
                    <a:pt x="20419" y="8309"/>
                    <a:pt x="17809" y="9700"/>
                  </a:cubicBezTo>
                  <a:cubicBezTo>
                    <a:pt x="21085" y="8798"/>
                    <a:pt x="23684" y="6790"/>
                    <a:pt x="24502" y="3145"/>
                  </a:cubicBezTo>
                  <a:close/>
                  <a:moveTo>
                    <a:pt x="1427" y="7078"/>
                  </a:moveTo>
                  <a:cubicBezTo>
                    <a:pt x="749" y="7078"/>
                    <a:pt x="1" y="7582"/>
                    <a:pt x="390" y="8199"/>
                  </a:cubicBezTo>
                  <a:cubicBezTo>
                    <a:pt x="1837" y="10502"/>
                    <a:pt x="4829" y="11729"/>
                    <a:pt x="7368" y="12338"/>
                  </a:cubicBezTo>
                  <a:cubicBezTo>
                    <a:pt x="8641" y="12641"/>
                    <a:pt x="9946" y="12794"/>
                    <a:pt x="11254" y="12794"/>
                  </a:cubicBezTo>
                  <a:cubicBezTo>
                    <a:pt x="12863" y="12794"/>
                    <a:pt x="14474" y="12563"/>
                    <a:pt x="16015" y="12096"/>
                  </a:cubicBezTo>
                  <a:cubicBezTo>
                    <a:pt x="16514" y="11943"/>
                    <a:pt x="17002" y="11767"/>
                    <a:pt x="17476" y="11568"/>
                  </a:cubicBezTo>
                  <a:lnTo>
                    <a:pt x="17476" y="11568"/>
                  </a:lnTo>
                  <a:cubicBezTo>
                    <a:pt x="16343" y="11760"/>
                    <a:pt x="15159" y="11849"/>
                    <a:pt x="13954" y="11849"/>
                  </a:cubicBezTo>
                  <a:cubicBezTo>
                    <a:pt x="9404" y="11849"/>
                    <a:pt x="4600" y="10595"/>
                    <a:pt x="1449" y="8994"/>
                  </a:cubicBezTo>
                  <a:cubicBezTo>
                    <a:pt x="867" y="8701"/>
                    <a:pt x="357" y="7503"/>
                    <a:pt x="921" y="7503"/>
                  </a:cubicBezTo>
                  <a:cubicBezTo>
                    <a:pt x="1024" y="7503"/>
                    <a:pt x="1160" y="7542"/>
                    <a:pt x="1338" y="7631"/>
                  </a:cubicBezTo>
                  <a:cubicBezTo>
                    <a:pt x="1834" y="7885"/>
                    <a:pt x="2372" y="8127"/>
                    <a:pt x="2943" y="8355"/>
                  </a:cubicBezTo>
                  <a:cubicBezTo>
                    <a:pt x="2665" y="8077"/>
                    <a:pt x="2418" y="7778"/>
                    <a:pt x="2215" y="7450"/>
                  </a:cubicBezTo>
                  <a:cubicBezTo>
                    <a:pt x="2051" y="7189"/>
                    <a:pt x="1745" y="7078"/>
                    <a:pt x="1427" y="7078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4"/>
            <p:cNvSpPr/>
            <p:nvPr/>
          </p:nvSpPr>
          <p:spPr>
            <a:xfrm>
              <a:off x="934132" y="3810282"/>
              <a:ext cx="637451" cy="194809"/>
            </a:xfrm>
            <a:custGeom>
              <a:rect b="b" l="l" r="r" t="t"/>
              <a:pathLst>
                <a:path extrusionOk="0" h="6929" w="22673">
                  <a:moveTo>
                    <a:pt x="1" y="3716"/>
                  </a:moveTo>
                  <a:cubicBezTo>
                    <a:pt x="1495" y="5203"/>
                    <a:pt x="3913" y="5999"/>
                    <a:pt x="5848" y="6369"/>
                  </a:cubicBezTo>
                  <a:cubicBezTo>
                    <a:pt x="6725" y="6537"/>
                    <a:pt x="7624" y="6622"/>
                    <a:pt x="8523" y="6622"/>
                  </a:cubicBezTo>
                  <a:cubicBezTo>
                    <a:pt x="10099" y="6622"/>
                    <a:pt x="11671" y="6362"/>
                    <a:pt x="13147" y="5827"/>
                  </a:cubicBezTo>
                  <a:cubicBezTo>
                    <a:pt x="13743" y="5609"/>
                    <a:pt x="14317" y="5357"/>
                    <a:pt x="14867" y="5061"/>
                  </a:cubicBezTo>
                  <a:lnTo>
                    <a:pt x="14867" y="5061"/>
                  </a:lnTo>
                  <a:cubicBezTo>
                    <a:pt x="13369" y="5474"/>
                    <a:pt x="11728" y="5656"/>
                    <a:pt x="10053" y="5656"/>
                  </a:cubicBezTo>
                  <a:cubicBezTo>
                    <a:pt x="6526" y="5656"/>
                    <a:pt x="2846" y="4854"/>
                    <a:pt x="1" y="3716"/>
                  </a:cubicBezTo>
                  <a:close/>
                  <a:moveTo>
                    <a:pt x="22315" y="0"/>
                  </a:moveTo>
                  <a:cubicBezTo>
                    <a:pt x="20557" y="3074"/>
                    <a:pt x="17833" y="5553"/>
                    <a:pt x="14534" y="6929"/>
                  </a:cubicBezTo>
                  <a:cubicBezTo>
                    <a:pt x="18190" y="6308"/>
                    <a:pt x="21292" y="4600"/>
                    <a:pt x="22672" y="1231"/>
                  </a:cubicBezTo>
                  <a:cubicBezTo>
                    <a:pt x="22544" y="825"/>
                    <a:pt x="22426" y="410"/>
                    <a:pt x="2231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4"/>
            <p:cNvSpPr/>
            <p:nvPr/>
          </p:nvSpPr>
          <p:spPr>
            <a:xfrm>
              <a:off x="861457" y="3765158"/>
              <a:ext cx="700092" cy="247862"/>
            </a:xfrm>
            <a:custGeom>
              <a:rect b="b" l="l" r="r" t="t"/>
              <a:pathLst>
                <a:path extrusionOk="0" h="8816" w="24901">
                  <a:moveTo>
                    <a:pt x="24387" y="1"/>
                  </a:moveTo>
                  <a:cubicBezTo>
                    <a:pt x="24308" y="37"/>
                    <a:pt x="24226" y="76"/>
                    <a:pt x="24145" y="111"/>
                  </a:cubicBezTo>
                  <a:cubicBezTo>
                    <a:pt x="23327" y="3756"/>
                    <a:pt x="20728" y="5764"/>
                    <a:pt x="17452" y="6666"/>
                  </a:cubicBezTo>
                  <a:cubicBezTo>
                    <a:pt x="16902" y="6962"/>
                    <a:pt x="16328" y="7214"/>
                    <a:pt x="15732" y="7432"/>
                  </a:cubicBezTo>
                  <a:cubicBezTo>
                    <a:pt x="14256" y="7967"/>
                    <a:pt x="12684" y="8227"/>
                    <a:pt x="11108" y="8227"/>
                  </a:cubicBezTo>
                  <a:cubicBezTo>
                    <a:pt x="10209" y="8227"/>
                    <a:pt x="9310" y="8142"/>
                    <a:pt x="8433" y="7974"/>
                  </a:cubicBezTo>
                  <a:cubicBezTo>
                    <a:pt x="6498" y="7604"/>
                    <a:pt x="4080" y="6808"/>
                    <a:pt x="2586" y="5321"/>
                  </a:cubicBezTo>
                  <a:cubicBezTo>
                    <a:pt x="2015" y="5093"/>
                    <a:pt x="1477" y="4851"/>
                    <a:pt x="981" y="4597"/>
                  </a:cubicBezTo>
                  <a:cubicBezTo>
                    <a:pt x="803" y="4508"/>
                    <a:pt x="667" y="4469"/>
                    <a:pt x="564" y="4469"/>
                  </a:cubicBezTo>
                  <a:cubicBezTo>
                    <a:pt x="0" y="4469"/>
                    <a:pt x="510" y="5667"/>
                    <a:pt x="1092" y="5960"/>
                  </a:cubicBezTo>
                  <a:cubicBezTo>
                    <a:pt x="4243" y="7561"/>
                    <a:pt x="9047" y="8815"/>
                    <a:pt x="13597" y="8815"/>
                  </a:cubicBezTo>
                  <a:cubicBezTo>
                    <a:pt x="14802" y="8815"/>
                    <a:pt x="15986" y="8726"/>
                    <a:pt x="17119" y="8534"/>
                  </a:cubicBezTo>
                  <a:cubicBezTo>
                    <a:pt x="20418" y="7158"/>
                    <a:pt x="23142" y="4679"/>
                    <a:pt x="24900" y="1605"/>
                  </a:cubicBezTo>
                  <a:cubicBezTo>
                    <a:pt x="24815" y="1288"/>
                    <a:pt x="24736" y="971"/>
                    <a:pt x="24661" y="650"/>
                  </a:cubicBezTo>
                  <a:cubicBezTo>
                    <a:pt x="24576" y="432"/>
                    <a:pt x="24483" y="215"/>
                    <a:pt x="2438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4"/>
            <p:cNvSpPr/>
            <p:nvPr/>
          </p:nvSpPr>
          <p:spPr>
            <a:xfrm>
              <a:off x="1466053" y="3759845"/>
              <a:ext cx="63680" cy="41666"/>
            </a:xfrm>
            <a:custGeom>
              <a:rect b="b" l="l" r="r" t="t"/>
              <a:pathLst>
                <a:path extrusionOk="0" h="1482" w="2265">
                  <a:moveTo>
                    <a:pt x="2265" y="1"/>
                  </a:moveTo>
                  <a:cubicBezTo>
                    <a:pt x="1613" y="468"/>
                    <a:pt x="942" y="910"/>
                    <a:pt x="250" y="1327"/>
                  </a:cubicBezTo>
                  <a:cubicBezTo>
                    <a:pt x="168" y="1378"/>
                    <a:pt x="86" y="1427"/>
                    <a:pt x="0" y="1481"/>
                  </a:cubicBezTo>
                  <a:cubicBezTo>
                    <a:pt x="664" y="1185"/>
                    <a:pt x="1323" y="892"/>
                    <a:pt x="1987" y="596"/>
                  </a:cubicBezTo>
                  <a:cubicBezTo>
                    <a:pt x="2083" y="400"/>
                    <a:pt x="2176" y="201"/>
                    <a:pt x="22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1586157" y="3774998"/>
              <a:ext cx="69613" cy="178080"/>
            </a:xfrm>
            <a:custGeom>
              <a:rect b="b" l="l" r="r" t="t"/>
              <a:pathLst>
                <a:path extrusionOk="0" h="6334" w="2476">
                  <a:moveTo>
                    <a:pt x="871" y="1"/>
                  </a:moveTo>
                  <a:lnTo>
                    <a:pt x="871" y="1"/>
                  </a:lnTo>
                  <a:cubicBezTo>
                    <a:pt x="1181" y="1313"/>
                    <a:pt x="1584" y="2600"/>
                    <a:pt x="2079" y="3866"/>
                  </a:cubicBezTo>
                  <a:cubicBezTo>
                    <a:pt x="1783" y="2543"/>
                    <a:pt x="1380" y="1259"/>
                    <a:pt x="871" y="1"/>
                  </a:cubicBezTo>
                  <a:close/>
                  <a:moveTo>
                    <a:pt x="150" y="4382"/>
                  </a:moveTo>
                  <a:lnTo>
                    <a:pt x="150" y="4382"/>
                  </a:lnTo>
                  <a:cubicBezTo>
                    <a:pt x="203" y="4636"/>
                    <a:pt x="254" y="4886"/>
                    <a:pt x="300" y="5139"/>
                  </a:cubicBezTo>
                  <a:cubicBezTo>
                    <a:pt x="104" y="5249"/>
                    <a:pt x="0" y="5378"/>
                    <a:pt x="79" y="5503"/>
                  </a:cubicBezTo>
                  <a:cubicBezTo>
                    <a:pt x="221" y="5730"/>
                    <a:pt x="364" y="5955"/>
                    <a:pt x="507" y="6184"/>
                  </a:cubicBezTo>
                  <a:cubicBezTo>
                    <a:pt x="571" y="6287"/>
                    <a:pt x="781" y="6334"/>
                    <a:pt x="1038" y="6334"/>
                  </a:cubicBezTo>
                  <a:cubicBezTo>
                    <a:pt x="1630" y="6334"/>
                    <a:pt x="2475" y="6098"/>
                    <a:pt x="2433" y="5781"/>
                  </a:cubicBezTo>
                  <a:cubicBezTo>
                    <a:pt x="2379" y="5424"/>
                    <a:pt x="2321" y="5071"/>
                    <a:pt x="2254" y="4718"/>
                  </a:cubicBezTo>
                  <a:cubicBezTo>
                    <a:pt x="2094" y="5035"/>
                    <a:pt x="1580" y="5256"/>
                    <a:pt x="1113" y="5256"/>
                  </a:cubicBezTo>
                  <a:cubicBezTo>
                    <a:pt x="771" y="5256"/>
                    <a:pt x="453" y="5136"/>
                    <a:pt x="332" y="4843"/>
                  </a:cubicBezTo>
                  <a:cubicBezTo>
                    <a:pt x="272" y="4690"/>
                    <a:pt x="211" y="4536"/>
                    <a:pt x="150" y="4382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1346849" y="3688772"/>
              <a:ext cx="263803" cy="156038"/>
            </a:xfrm>
            <a:custGeom>
              <a:rect b="b" l="l" r="r" t="t"/>
              <a:pathLst>
                <a:path extrusionOk="0" h="5550" w="9383">
                  <a:moveTo>
                    <a:pt x="9005" y="1220"/>
                  </a:moveTo>
                  <a:cubicBezTo>
                    <a:pt x="8944" y="1409"/>
                    <a:pt x="8880" y="1595"/>
                    <a:pt x="8812" y="1780"/>
                  </a:cubicBezTo>
                  <a:cubicBezTo>
                    <a:pt x="9015" y="2204"/>
                    <a:pt x="9204" y="2636"/>
                    <a:pt x="9383" y="3068"/>
                  </a:cubicBezTo>
                  <a:cubicBezTo>
                    <a:pt x="9236" y="2458"/>
                    <a:pt x="9111" y="1841"/>
                    <a:pt x="9005" y="1220"/>
                  </a:cubicBezTo>
                  <a:close/>
                  <a:moveTo>
                    <a:pt x="7521" y="1"/>
                  </a:moveTo>
                  <a:lnTo>
                    <a:pt x="7521" y="1"/>
                  </a:lnTo>
                  <a:cubicBezTo>
                    <a:pt x="7414" y="43"/>
                    <a:pt x="7325" y="90"/>
                    <a:pt x="7265" y="140"/>
                  </a:cubicBezTo>
                  <a:cubicBezTo>
                    <a:pt x="6309" y="932"/>
                    <a:pt x="5318" y="1677"/>
                    <a:pt x="4280" y="2362"/>
                  </a:cubicBezTo>
                  <a:cubicBezTo>
                    <a:pt x="3723" y="2721"/>
                    <a:pt x="3160" y="3071"/>
                    <a:pt x="2583" y="3396"/>
                  </a:cubicBezTo>
                  <a:cubicBezTo>
                    <a:pt x="2311" y="3549"/>
                    <a:pt x="1773" y="3955"/>
                    <a:pt x="1388" y="4120"/>
                  </a:cubicBezTo>
                  <a:cubicBezTo>
                    <a:pt x="1324" y="4108"/>
                    <a:pt x="1256" y="4105"/>
                    <a:pt x="1189" y="4105"/>
                  </a:cubicBezTo>
                  <a:cubicBezTo>
                    <a:pt x="1024" y="4105"/>
                    <a:pt x="853" y="4138"/>
                    <a:pt x="682" y="4212"/>
                  </a:cubicBezTo>
                  <a:cubicBezTo>
                    <a:pt x="661" y="4223"/>
                    <a:pt x="639" y="4230"/>
                    <a:pt x="618" y="4240"/>
                  </a:cubicBezTo>
                  <a:cubicBezTo>
                    <a:pt x="315" y="4376"/>
                    <a:pt x="1" y="4676"/>
                    <a:pt x="68" y="5036"/>
                  </a:cubicBezTo>
                  <a:cubicBezTo>
                    <a:pt x="76" y="5064"/>
                    <a:pt x="80" y="5093"/>
                    <a:pt x="86" y="5122"/>
                  </a:cubicBezTo>
                  <a:cubicBezTo>
                    <a:pt x="144" y="5438"/>
                    <a:pt x="564" y="5550"/>
                    <a:pt x="857" y="5550"/>
                  </a:cubicBezTo>
                  <a:cubicBezTo>
                    <a:pt x="893" y="5550"/>
                    <a:pt x="924" y="5550"/>
                    <a:pt x="957" y="5545"/>
                  </a:cubicBezTo>
                  <a:cubicBezTo>
                    <a:pt x="2097" y="5435"/>
                    <a:pt x="3246" y="4630"/>
                    <a:pt x="4240" y="4009"/>
                  </a:cubicBezTo>
                  <a:lnTo>
                    <a:pt x="4240" y="4009"/>
                  </a:lnTo>
                  <a:cubicBezTo>
                    <a:pt x="3602" y="4294"/>
                    <a:pt x="2964" y="4576"/>
                    <a:pt x="2323" y="4861"/>
                  </a:cubicBezTo>
                  <a:cubicBezTo>
                    <a:pt x="2069" y="4975"/>
                    <a:pt x="1602" y="5147"/>
                    <a:pt x="1235" y="5147"/>
                  </a:cubicBezTo>
                  <a:cubicBezTo>
                    <a:pt x="1120" y="5147"/>
                    <a:pt x="1013" y="5129"/>
                    <a:pt x="928" y="5089"/>
                  </a:cubicBezTo>
                  <a:cubicBezTo>
                    <a:pt x="679" y="4968"/>
                    <a:pt x="432" y="4818"/>
                    <a:pt x="853" y="4630"/>
                  </a:cubicBezTo>
                  <a:cubicBezTo>
                    <a:pt x="1890" y="4166"/>
                    <a:pt x="2928" y="3705"/>
                    <a:pt x="3962" y="3242"/>
                  </a:cubicBezTo>
                  <a:cubicBezTo>
                    <a:pt x="4872" y="2839"/>
                    <a:pt x="6084" y="2529"/>
                    <a:pt x="6722" y="1720"/>
                  </a:cubicBezTo>
                  <a:cubicBezTo>
                    <a:pt x="6758" y="1673"/>
                    <a:pt x="6815" y="1627"/>
                    <a:pt x="6890" y="1580"/>
                  </a:cubicBezTo>
                  <a:cubicBezTo>
                    <a:pt x="7033" y="1192"/>
                    <a:pt x="7158" y="796"/>
                    <a:pt x="7268" y="394"/>
                  </a:cubicBezTo>
                  <a:cubicBezTo>
                    <a:pt x="7307" y="236"/>
                    <a:pt x="7400" y="108"/>
                    <a:pt x="752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1571537" y="3837665"/>
              <a:ext cx="18865" cy="60560"/>
            </a:xfrm>
            <a:custGeom>
              <a:rect b="b" l="l" r="r" t="t"/>
              <a:pathLst>
                <a:path extrusionOk="0" h="2154" w="671">
                  <a:moveTo>
                    <a:pt x="99" y="0"/>
                  </a:moveTo>
                  <a:cubicBezTo>
                    <a:pt x="68" y="86"/>
                    <a:pt x="35" y="171"/>
                    <a:pt x="0" y="257"/>
                  </a:cubicBezTo>
                  <a:cubicBezTo>
                    <a:pt x="200" y="895"/>
                    <a:pt x="424" y="1526"/>
                    <a:pt x="670" y="2153"/>
                  </a:cubicBezTo>
                  <a:cubicBezTo>
                    <a:pt x="514" y="1426"/>
                    <a:pt x="324" y="706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1561501" y="3806289"/>
              <a:ext cx="12849" cy="38630"/>
            </a:xfrm>
            <a:custGeom>
              <a:rect b="b" l="l" r="r" t="t"/>
              <a:pathLst>
                <a:path extrusionOk="0" h="1374" w="457">
                  <a:moveTo>
                    <a:pt x="79" y="0"/>
                  </a:moveTo>
                  <a:cubicBezTo>
                    <a:pt x="53" y="47"/>
                    <a:pt x="25" y="93"/>
                    <a:pt x="0" y="142"/>
                  </a:cubicBezTo>
                  <a:cubicBezTo>
                    <a:pt x="111" y="552"/>
                    <a:pt x="229" y="967"/>
                    <a:pt x="357" y="1373"/>
                  </a:cubicBezTo>
                  <a:cubicBezTo>
                    <a:pt x="392" y="1287"/>
                    <a:pt x="425" y="1202"/>
                    <a:pt x="456" y="1116"/>
                  </a:cubicBezTo>
                  <a:cubicBezTo>
                    <a:pt x="339" y="741"/>
                    <a:pt x="214" y="371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1554781" y="3783432"/>
              <a:ext cx="8941" cy="26878"/>
            </a:xfrm>
            <a:custGeom>
              <a:rect b="b" l="l" r="r" t="t"/>
              <a:pathLst>
                <a:path extrusionOk="0" h="956" w="318">
                  <a:moveTo>
                    <a:pt x="0" y="0"/>
                  </a:moveTo>
                  <a:lnTo>
                    <a:pt x="0" y="0"/>
                  </a:lnTo>
                  <a:cubicBezTo>
                    <a:pt x="75" y="321"/>
                    <a:pt x="154" y="638"/>
                    <a:pt x="239" y="955"/>
                  </a:cubicBezTo>
                  <a:cubicBezTo>
                    <a:pt x="264" y="906"/>
                    <a:pt x="292" y="860"/>
                    <a:pt x="318" y="813"/>
                  </a:cubicBezTo>
                  <a:cubicBezTo>
                    <a:pt x="218" y="542"/>
                    <a:pt x="111" y="2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1644606" y="3883660"/>
              <a:ext cx="6944" cy="23982"/>
            </a:xfrm>
            <a:custGeom>
              <a:rect b="b" l="l" r="r" t="t"/>
              <a:pathLst>
                <a:path extrusionOk="0" h="853" w="247">
                  <a:moveTo>
                    <a:pt x="0" y="1"/>
                  </a:moveTo>
                  <a:lnTo>
                    <a:pt x="0" y="1"/>
                  </a:lnTo>
                  <a:cubicBezTo>
                    <a:pt x="64" y="282"/>
                    <a:pt x="122" y="568"/>
                    <a:pt x="175" y="853"/>
                  </a:cubicBezTo>
                  <a:cubicBezTo>
                    <a:pt x="235" y="736"/>
                    <a:pt x="247" y="607"/>
                    <a:pt x="189" y="468"/>
                  </a:cubicBezTo>
                  <a:cubicBezTo>
                    <a:pt x="125" y="315"/>
                    <a:pt x="61" y="15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1358994" y="3733192"/>
              <a:ext cx="290540" cy="189608"/>
            </a:xfrm>
            <a:custGeom>
              <a:rect b="b" l="l" r="r" t="t"/>
              <a:pathLst>
                <a:path extrusionOk="0" h="6744" w="10334">
                  <a:moveTo>
                    <a:pt x="6458" y="0"/>
                  </a:moveTo>
                  <a:lnTo>
                    <a:pt x="6458" y="0"/>
                  </a:lnTo>
                  <a:cubicBezTo>
                    <a:pt x="6383" y="47"/>
                    <a:pt x="6326" y="93"/>
                    <a:pt x="6290" y="140"/>
                  </a:cubicBezTo>
                  <a:cubicBezTo>
                    <a:pt x="5652" y="949"/>
                    <a:pt x="4440" y="1259"/>
                    <a:pt x="3530" y="1662"/>
                  </a:cubicBezTo>
                  <a:cubicBezTo>
                    <a:pt x="2496" y="2125"/>
                    <a:pt x="1458" y="2586"/>
                    <a:pt x="421" y="3050"/>
                  </a:cubicBezTo>
                  <a:cubicBezTo>
                    <a:pt x="0" y="3238"/>
                    <a:pt x="247" y="3388"/>
                    <a:pt x="496" y="3509"/>
                  </a:cubicBezTo>
                  <a:cubicBezTo>
                    <a:pt x="581" y="3549"/>
                    <a:pt x="688" y="3567"/>
                    <a:pt x="803" y="3567"/>
                  </a:cubicBezTo>
                  <a:cubicBezTo>
                    <a:pt x="1170" y="3567"/>
                    <a:pt x="1637" y="3395"/>
                    <a:pt x="1891" y="3281"/>
                  </a:cubicBezTo>
                  <a:cubicBezTo>
                    <a:pt x="2532" y="2996"/>
                    <a:pt x="3170" y="2714"/>
                    <a:pt x="3808" y="2429"/>
                  </a:cubicBezTo>
                  <a:cubicBezTo>
                    <a:pt x="3894" y="2375"/>
                    <a:pt x="3976" y="2326"/>
                    <a:pt x="4058" y="2275"/>
                  </a:cubicBezTo>
                  <a:cubicBezTo>
                    <a:pt x="4750" y="1858"/>
                    <a:pt x="5421" y="1416"/>
                    <a:pt x="6073" y="949"/>
                  </a:cubicBezTo>
                  <a:cubicBezTo>
                    <a:pt x="6212" y="639"/>
                    <a:pt x="6341" y="321"/>
                    <a:pt x="6458" y="0"/>
                  </a:cubicBezTo>
                  <a:close/>
                  <a:moveTo>
                    <a:pt x="8380" y="200"/>
                  </a:moveTo>
                  <a:cubicBezTo>
                    <a:pt x="8326" y="350"/>
                    <a:pt x="8270" y="504"/>
                    <a:pt x="8209" y="653"/>
                  </a:cubicBezTo>
                  <a:cubicBezTo>
                    <a:pt x="8255" y="760"/>
                    <a:pt x="8276" y="863"/>
                    <a:pt x="8266" y="963"/>
                  </a:cubicBezTo>
                  <a:cubicBezTo>
                    <a:pt x="8173" y="1980"/>
                    <a:pt x="7967" y="2892"/>
                    <a:pt x="7659" y="3716"/>
                  </a:cubicBezTo>
                  <a:cubicBezTo>
                    <a:pt x="7884" y="4422"/>
                    <a:pt x="8074" y="5142"/>
                    <a:pt x="8230" y="5869"/>
                  </a:cubicBezTo>
                  <a:cubicBezTo>
                    <a:pt x="8291" y="6023"/>
                    <a:pt x="8352" y="6177"/>
                    <a:pt x="8412" y="6330"/>
                  </a:cubicBezTo>
                  <a:cubicBezTo>
                    <a:pt x="8533" y="6623"/>
                    <a:pt x="8851" y="6743"/>
                    <a:pt x="9193" y="6743"/>
                  </a:cubicBezTo>
                  <a:cubicBezTo>
                    <a:pt x="9660" y="6743"/>
                    <a:pt x="10174" y="6522"/>
                    <a:pt x="10334" y="6205"/>
                  </a:cubicBezTo>
                  <a:cubicBezTo>
                    <a:pt x="10281" y="5920"/>
                    <a:pt x="10223" y="5634"/>
                    <a:pt x="10159" y="5353"/>
                  </a:cubicBezTo>
                  <a:cubicBezTo>
                    <a:pt x="9664" y="4087"/>
                    <a:pt x="9261" y="2800"/>
                    <a:pt x="8951" y="1488"/>
                  </a:cubicBezTo>
                  <a:cubicBezTo>
                    <a:pt x="8772" y="1056"/>
                    <a:pt x="8583" y="624"/>
                    <a:pt x="8380" y="20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1563694" y="3751551"/>
              <a:ext cx="28003" cy="86144"/>
            </a:xfrm>
            <a:custGeom>
              <a:rect b="b" l="l" r="r" t="t"/>
              <a:pathLst>
                <a:path extrusionOk="0" h="3064" w="996">
                  <a:moveTo>
                    <a:pt x="928" y="0"/>
                  </a:moveTo>
                  <a:cubicBezTo>
                    <a:pt x="660" y="671"/>
                    <a:pt x="350" y="1323"/>
                    <a:pt x="1" y="1947"/>
                  </a:cubicBezTo>
                  <a:cubicBezTo>
                    <a:pt x="136" y="2318"/>
                    <a:pt x="261" y="2688"/>
                    <a:pt x="378" y="3063"/>
                  </a:cubicBezTo>
                  <a:cubicBezTo>
                    <a:pt x="686" y="2239"/>
                    <a:pt x="892" y="1327"/>
                    <a:pt x="985" y="310"/>
                  </a:cubicBezTo>
                  <a:cubicBezTo>
                    <a:pt x="995" y="210"/>
                    <a:pt x="974" y="107"/>
                    <a:pt x="92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1543732" y="3725180"/>
              <a:ext cx="46052" cy="81140"/>
            </a:xfrm>
            <a:custGeom>
              <a:rect b="b" l="l" r="r" t="t"/>
              <a:pathLst>
                <a:path extrusionOk="0" h="2886" w="1638">
                  <a:moveTo>
                    <a:pt x="660" y="0"/>
                  </a:moveTo>
                  <a:cubicBezTo>
                    <a:pt x="458" y="40"/>
                    <a:pt x="257" y="104"/>
                    <a:pt x="91" y="179"/>
                  </a:cubicBezTo>
                  <a:cubicBezTo>
                    <a:pt x="65" y="417"/>
                    <a:pt x="37" y="649"/>
                    <a:pt x="1" y="874"/>
                  </a:cubicBezTo>
                  <a:lnTo>
                    <a:pt x="129" y="778"/>
                  </a:lnTo>
                  <a:cubicBezTo>
                    <a:pt x="208" y="1212"/>
                    <a:pt x="297" y="1644"/>
                    <a:pt x="393" y="2072"/>
                  </a:cubicBezTo>
                  <a:cubicBezTo>
                    <a:pt x="504" y="2343"/>
                    <a:pt x="611" y="2614"/>
                    <a:pt x="711" y="2885"/>
                  </a:cubicBezTo>
                  <a:cubicBezTo>
                    <a:pt x="1060" y="2261"/>
                    <a:pt x="1370" y="1609"/>
                    <a:pt x="1638" y="938"/>
                  </a:cubicBezTo>
                  <a:cubicBezTo>
                    <a:pt x="1477" y="567"/>
                    <a:pt x="1032" y="172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2" name="Google Shape;932;p14"/>
          <p:cNvGrpSpPr/>
          <p:nvPr/>
        </p:nvGrpSpPr>
        <p:grpSpPr>
          <a:xfrm flipH="1" rot="7370868">
            <a:off x="1185525" y="1781590"/>
            <a:ext cx="804336" cy="359725"/>
            <a:chOff x="851420" y="3679860"/>
            <a:chExt cx="804350" cy="359731"/>
          </a:xfrm>
        </p:grpSpPr>
        <p:sp>
          <p:nvSpPr>
            <p:cNvPr id="933" name="Google Shape;933;p14"/>
            <p:cNvSpPr/>
            <p:nvPr/>
          </p:nvSpPr>
          <p:spPr>
            <a:xfrm>
              <a:off x="851420" y="3679860"/>
              <a:ext cx="759049" cy="359731"/>
            </a:xfrm>
            <a:custGeom>
              <a:rect b="b" l="l" r="r" t="t"/>
              <a:pathLst>
                <a:path extrusionOk="0" h="12795" w="26998">
                  <a:moveTo>
                    <a:pt x="26067" y="0"/>
                  </a:moveTo>
                  <a:cubicBezTo>
                    <a:pt x="25738" y="0"/>
                    <a:pt x="25382" y="107"/>
                    <a:pt x="25143" y="318"/>
                  </a:cubicBezTo>
                  <a:cubicBezTo>
                    <a:pt x="25336" y="243"/>
                    <a:pt x="25582" y="189"/>
                    <a:pt x="25810" y="189"/>
                  </a:cubicBezTo>
                  <a:cubicBezTo>
                    <a:pt x="26145" y="189"/>
                    <a:pt x="26441" y="300"/>
                    <a:pt x="26487" y="617"/>
                  </a:cubicBezTo>
                  <a:cubicBezTo>
                    <a:pt x="26530" y="928"/>
                    <a:pt x="26577" y="1231"/>
                    <a:pt x="26627" y="1537"/>
                  </a:cubicBezTo>
                  <a:cubicBezTo>
                    <a:pt x="26712" y="1280"/>
                    <a:pt x="26787" y="1020"/>
                    <a:pt x="26858" y="757"/>
                  </a:cubicBezTo>
                  <a:cubicBezTo>
                    <a:pt x="26997" y="247"/>
                    <a:pt x="26566" y="0"/>
                    <a:pt x="26067" y="0"/>
                  </a:cubicBezTo>
                  <a:close/>
                  <a:moveTo>
                    <a:pt x="24502" y="3145"/>
                  </a:moveTo>
                  <a:cubicBezTo>
                    <a:pt x="24369" y="3209"/>
                    <a:pt x="24230" y="3270"/>
                    <a:pt x="24095" y="3331"/>
                  </a:cubicBezTo>
                  <a:cubicBezTo>
                    <a:pt x="24013" y="3367"/>
                    <a:pt x="23931" y="3406"/>
                    <a:pt x="23849" y="3441"/>
                  </a:cubicBezTo>
                  <a:cubicBezTo>
                    <a:pt x="22526" y="6081"/>
                    <a:pt x="20419" y="8309"/>
                    <a:pt x="17809" y="9700"/>
                  </a:cubicBezTo>
                  <a:cubicBezTo>
                    <a:pt x="21085" y="8798"/>
                    <a:pt x="23684" y="6790"/>
                    <a:pt x="24502" y="3145"/>
                  </a:cubicBezTo>
                  <a:close/>
                  <a:moveTo>
                    <a:pt x="1427" y="7078"/>
                  </a:moveTo>
                  <a:cubicBezTo>
                    <a:pt x="749" y="7078"/>
                    <a:pt x="1" y="7582"/>
                    <a:pt x="390" y="8199"/>
                  </a:cubicBezTo>
                  <a:cubicBezTo>
                    <a:pt x="1837" y="10502"/>
                    <a:pt x="4829" y="11729"/>
                    <a:pt x="7368" y="12338"/>
                  </a:cubicBezTo>
                  <a:cubicBezTo>
                    <a:pt x="8641" y="12641"/>
                    <a:pt x="9946" y="12794"/>
                    <a:pt x="11254" y="12794"/>
                  </a:cubicBezTo>
                  <a:cubicBezTo>
                    <a:pt x="12863" y="12794"/>
                    <a:pt x="14474" y="12563"/>
                    <a:pt x="16015" y="12096"/>
                  </a:cubicBezTo>
                  <a:cubicBezTo>
                    <a:pt x="16514" y="11943"/>
                    <a:pt x="17002" y="11767"/>
                    <a:pt x="17476" y="11568"/>
                  </a:cubicBezTo>
                  <a:lnTo>
                    <a:pt x="17476" y="11568"/>
                  </a:lnTo>
                  <a:cubicBezTo>
                    <a:pt x="16343" y="11760"/>
                    <a:pt x="15159" y="11849"/>
                    <a:pt x="13954" y="11849"/>
                  </a:cubicBezTo>
                  <a:cubicBezTo>
                    <a:pt x="9404" y="11849"/>
                    <a:pt x="4600" y="10595"/>
                    <a:pt x="1449" y="8994"/>
                  </a:cubicBezTo>
                  <a:cubicBezTo>
                    <a:pt x="867" y="8701"/>
                    <a:pt x="357" y="7503"/>
                    <a:pt x="921" y="7503"/>
                  </a:cubicBezTo>
                  <a:cubicBezTo>
                    <a:pt x="1024" y="7503"/>
                    <a:pt x="1160" y="7542"/>
                    <a:pt x="1338" y="7631"/>
                  </a:cubicBezTo>
                  <a:cubicBezTo>
                    <a:pt x="1834" y="7885"/>
                    <a:pt x="2372" y="8127"/>
                    <a:pt x="2943" y="8355"/>
                  </a:cubicBezTo>
                  <a:cubicBezTo>
                    <a:pt x="2665" y="8077"/>
                    <a:pt x="2418" y="7778"/>
                    <a:pt x="2215" y="7450"/>
                  </a:cubicBezTo>
                  <a:cubicBezTo>
                    <a:pt x="2051" y="7189"/>
                    <a:pt x="1745" y="7078"/>
                    <a:pt x="1427" y="7078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934132" y="3810282"/>
              <a:ext cx="637451" cy="194809"/>
            </a:xfrm>
            <a:custGeom>
              <a:rect b="b" l="l" r="r" t="t"/>
              <a:pathLst>
                <a:path extrusionOk="0" h="6929" w="22673">
                  <a:moveTo>
                    <a:pt x="1" y="3716"/>
                  </a:moveTo>
                  <a:cubicBezTo>
                    <a:pt x="1495" y="5203"/>
                    <a:pt x="3913" y="5999"/>
                    <a:pt x="5848" y="6369"/>
                  </a:cubicBezTo>
                  <a:cubicBezTo>
                    <a:pt x="6725" y="6537"/>
                    <a:pt x="7624" y="6622"/>
                    <a:pt x="8523" y="6622"/>
                  </a:cubicBezTo>
                  <a:cubicBezTo>
                    <a:pt x="10099" y="6622"/>
                    <a:pt x="11671" y="6362"/>
                    <a:pt x="13147" y="5827"/>
                  </a:cubicBezTo>
                  <a:cubicBezTo>
                    <a:pt x="13743" y="5609"/>
                    <a:pt x="14317" y="5357"/>
                    <a:pt x="14867" y="5061"/>
                  </a:cubicBezTo>
                  <a:lnTo>
                    <a:pt x="14867" y="5061"/>
                  </a:lnTo>
                  <a:cubicBezTo>
                    <a:pt x="13369" y="5474"/>
                    <a:pt x="11728" y="5656"/>
                    <a:pt x="10053" y="5656"/>
                  </a:cubicBezTo>
                  <a:cubicBezTo>
                    <a:pt x="6526" y="5656"/>
                    <a:pt x="2846" y="4854"/>
                    <a:pt x="1" y="3716"/>
                  </a:cubicBezTo>
                  <a:close/>
                  <a:moveTo>
                    <a:pt x="22315" y="0"/>
                  </a:moveTo>
                  <a:cubicBezTo>
                    <a:pt x="20557" y="3074"/>
                    <a:pt x="17833" y="5553"/>
                    <a:pt x="14534" y="6929"/>
                  </a:cubicBezTo>
                  <a:cubicBezTo>
                    <a:pt x="18190" y="6308"/>
                    <a:pt x="21292" y="4600"/>
                    <a:pt x="22672" y="1231"/>
                  </a:cubicBezTo>
                  <a:cubicBezTo>
                    <a:pt x="22544" y="825"/>
                    <a:pt x="22426" y="410"/>
                    <a:pt x="2231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861457" y="3765158"/>
              <a:ext cx="700092" cy="247862"/>
            </a:xfrm>
            <a:custGeom>
              <a:rect b="b" l="l" r="r" t="t"/>
              <a:pathLst>
                <a:path extrusionOk="0" h="8816" w="24901">
                  <a:moveTo>
                    <a:pt x="24387" y="1"/>
                  </a:moveTo>
                  <a:cubicBezTo>
                    <a:pt x="24308" y="37"/>
                    <a:pt x="24226" y="76"/>
                    <a:pt x="24145" y="111"/>
                  </a:cubicBezTo>
                  <a:cubicBezTo>
                    <a:pt x="23327" y="3756"/>
                    <a:pt x="20728" y="5764"/>
                    <a:pt x="17452" y="6666"/>
                  </a:cubicBezTo>
                  <a:cubicBezTo>
                    <a:pt x="16902" y="6962"/>
                    <a:pt x="16328" y="7214"/>
                    <a:pt x="15732" y="7432"/>
                  </a:cubicBezTo>
                  <a:cubicBezTo>
                    <a:pt x="14256" y="7967"/>
                    <a:pt x="12684" y="8227"/>
                    <a:pt x="11108" y="8227"/>
                  </a:cubicBezTo>
                  <a:cubicBezTo>
                    <a:pt x="10209" y="8227"/>
                    <a:pt x="9310" y="8142"/>
                    <a:pt x="8433" y="7974"/>
                  </a:cubicBezTo>
                  <a:cubicBezTo>
                    <a:pt x="6498" y="7604"/>
                    <a:pt x="4080" y="6808"/>
                    <a:pt x="2586" y="5321"/>
                  </a:cubicBezTo>
                  <a:cubicBezTo>
                    <a:pt x="2015" y="5093"/>
                    <a:pt x="1477" y="4851"/>
                    <a:pt x="981" y="4597"/>
                  </a:cubicBezTo>
                  <a:cubicBezTo>
                    <a:pt x="803" y="4508"/>
                    <a:pt x="667" y="4469"/>
                    <a:pt x="564" y="4469"/>
                  </a:cubicBezTo>
                  <a:cubicBezTo>
                    <a:pt x="0" y="4469"/>
                    <a:pt x="510" y="5667"/>
                    <a:pt x="1092" y="5960"/>
                  </a:cubicBezTo>
                  <a:cubicBezTo>
                    <a:pt x="4243" y="7561"/>
                    <a:pt x="9047" y="8815"/>
                    <a:pt x="13597" y="8815"/>
                  </a:cubicBezTo>
                  <a:cubicBezTo>
                    <a:pt x="14802" y="8815"/>
                    <a:pt x="15986" y="8726"/>
                    <a:pt x="17119" y="8534"/>
                  </a:cubicBezTo>
                  <a:cubicBezTo>
                    <a:pt x="20418" y="7158"/>
                    <a:pt x="23142" y="4679"/>
                    <a:pt x="24900" y="1605"/>
                  </a:cubicBezTo>
                  <a:cubicBezTo>
                    <a:pt x="24815" y="1288"/>
                    <a:pt x="24736" y="971"/>
                    <a:pt x="24661" y="650"/>
                  </a:cubicBezTo>
                  <a:cubicBezTo>
                    <a:pt x="24576" y="432"/>
                    <a:pt x="24483" y="215"/>
                    <a:pt x="2438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1466053" y="3759845"/>
              <a:ext cx="63680" cy="41666"/>
            </a:xfrm>
            <a:custGeom>
              <a:rect b="b" l="l" r="r" t="t"/>
              <a:pathLst>
                <a:path extrusionOk="0" h="1482" w="2265">
                  <a:moveTo>
                    <a:pt x="2265" y="1"/>
                  </a:moveTo>
                  <a:cubicBezTo>
                    <a:pt x="1613" y="468"/>
                    <a:pt x="942" y="910"/>
                    <a:pt x="250" y="1327"/>
                  </a:cubicBezTo>
                  <a:cubicBezTo>
                    <a:pt x="168" y="1378"/>
                    <a:pt x="86" y="1427"/>
                    <a:pt x="0" y="1481"/>
                  </a:cubicBezTo>
                  <a:cubicBezTo>
                    <a:pt x="664" y="1185"/>
                    <a:pt x="1323" y="892"/>
                    <a:pt x="1987" y="596"/>
                  </a:cubicBezTo>
                  <a:cubicBezTo>
                    <a:pt x="2083" y="400"/>
                    <a:pt x="2176" y="201"/>
                    <a:pt x="22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1586157" y="3774998"/>
              <a:ext cx="69613" cy="178080"/>
            </a:xfrm>
            <a:custGeom>
              <a:rect b="b" l="l" r="r" t="t"/>
              <a:pathLst>
                <a:path extrusionOk="0" h="6334" w="2476">
                  <a:moveTo>
                    <a:pt x="871" y="1"/>
                  </a:moveTo>
                  <a:lnTo>
                    <a:pt x="871" y="1"/>
                  </a:lnTo>
                  <a:cubicBezTo>
                    <a:pt x="1181" y="1313"/>
                    <a:pt x="1584" y="2600"/>
                    <a:pt x="2079" y="3866"/>
                  </a:cubicBezTo>
                  <a:cubicBezTo>
                    <a:pt x="1783" y="2543"/>
                    <a:pt x="1380" y="1259"/>
                    <a:pt x="871" y="1"/>
                  </a:cubicBezTo>
                  <a:close/>
                  <a:moveTo>
                    <a:pt x="150" y="4382"/>
                  </a:moveTo>
                  <a:lnTo>
                    <a:pt x="150" y="4382"/>
                  </a:lnTo>
                  <a:cubicBezTo>
                    <a:pt x="203" y="4636"/>
                    <a:pt x="254" y="4886"/>
                    <a:pt x="300" y="5139"/>
                  </a:cubicBezTo>
                  <a:cubicBezTo>
                    <a:pt x="104" y="5249"/>
                    <a:pt x="0" y="5378"/>
                    <a:pt x="79" y="5503"/>
                  </a:cubicBezTo>
                  <a:cubicBezTo>
                    <a:pt x="221" y="5730"/>
                    <a:pt x="364" y="5955"/>
                    <a:pt x="507" y="6184"/>
                  </a:cubicBezTo>
                  <a:cubicBezTo>
                    <a:pt x="571" y="6287"/>
                    <a:pt x="781" y="6334"/>
                    <a:pt x="1038" y="6334"/>
                  </a:cubicBezTo>
                  <a:cubicBezTo>
                    <a:pt x="1630" y="6334"/>
                    <a:pt x="2475" y="6098"/>
                    <a:pt x="2433" y="5781"/>
                  </a:cubicBezTo>
                  <a:cubicBezTo>
                    <a:pt x="2379" y="5424"/>
                    <a:pt x="2321" y="5071"/>
                    <a:pt x="2254" y="4718"/>
                  </a:cubicBezTo>
                  <a:cubicBezTo>
                    <a:pt x="2094" y="5035"/>
                    <a:pt x="1580" y="5256"/>
                    <a:pt x="1113" y="5256"/>
                  </a:cubicBezTo>
                  <a:cubicBezTo>
                    <a:pt x="771" y="5256"/>
                    <a:pt x="453" y="5136"/>
                    <a:pt x="332" y="4843"/>
                  </a:cubicBezTo>
                  <a:cubicBezTo>
                    <a:pt x="272" y="4690"/>
                    <a:pt x="211" y="4536"/>
                    <a:pt x="150" y="4382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1346849" y="3688772"/>
              <a:ext cx="263803" cy="156038"/>
            </a:xfrm>
            <a:custGeom>
              <a:rect b="b" l="l" r="r" t="t"/>
              <a:pathLst>
                <a:path extrusionOk="0" h="5550" w="9383">
                  <a:moveTo>
                    <a:pt x="9005" y="1220"/>
                  </a:moveTo>
                  <a:cubicBezTo>
                    <a:pt x="8944" y="1409"/>
                    <a:pt x="8880" y="1595"/>
                    <a:pt x="8812" y="1780"/>
                  </a:cubicBezTo>
                  <a:cubicBezTo>
                    <a:pt x="9015" y="2204"/>
                    <a:pt x="9204" y="2636"/>
                    <a:pt x="9383" y="3068"/>
                  </a:cubicBezTo>
                  <a:cubicBezTo>
                    <a:pt x="9236" y="2458"/>
                    <a:pt x="9111" y="1841"/>
                    <a:pt x="9005" y="1220"/>
                  </a:cubicBezTo>
                  <a:close/>
                  <a:moveTo>
                    <a:pt x="7521" y="1"/>
                  </a:moveTo>
                  <a:lnTo>
                    <a:pt x="7521" y="1"/>
                  </a:lnTo>
                  <a:cubicBezTo>
                    <a:pt x="7414" y="43"/>
                    <a:pt x="7325" y="90"/>
                    <a:pt x="7265" y="140"/>
                  </a:cubicBezTo>
                  <a:cubicBezTo>
                    <a:pt x="6309" y="932"/>
                    <a:pt x="5318" y="1677"/>
                    <a:pt x="4280" y="2362"/>
                  </a:cubicBezTo>
                  <a:cubicBezTo>
                    <a:pt x="3723" y="2721"/>
                    <a:pt x="3160" y="3071"/>
                    <a:pt x="2583" y="3396"/>
                  </a:cubicBezTo>
                  <a:cubicBezTo>
                    <a:pt x="2311" y="3549"/>
                    <a:pt x="1773" y="3955"/>
                    <a:pt x="1388" y="4120"/>
                  </a:cubicBezTo>
                  <a:cubicBezTo>
                    <a:pt x="1324" y="4108"/>
                    <a:pt x="1256" y="4105"/>
                    <a:pt x="1189" y="4105"/>
                  </a:cubicBezTo>
                  <a:cubicBezTo>
                    <a:pt x="1024" y="4105"/>
                    <a:pt x="853" y="4138"/>
                    <a:pt x="682" y="4212"/>
                  </a:cubicBezTo>
                  <a:cubicBezTo>
                    <a:pt x="661" y="4223"/>
                    <a:pt x="639" y="4230"/>
                    <a:pt x="618" y="4240"/>
                  </a:cubicBezTo>
                  <a:cubicBezTo>
                    <a:pt x="315" y="4376"/>
                    <a:pt x="1" y="4676"/>
                    <a:pt x="68" y="5036"/>
                  </a:cubicBezTo>
                  <a:cubicBezTo>
                    <a:pt x="76" y="5064"/>
                    <a:pt x="80" y="5093"/>
                    <a:pt x="86" y="5122"/>
                  </a:cubicBezTo>
                  <a:cubicBezTo>
                    <a:pt x="144" y="5438"/>
                    <a:pt x="564" y="5550"/>
                    <a:pt x="857" y="5550"/>
                  </a:cubicBezTo>
                  <a:cubicBezTo>
                    <a:pt x="893" y="5550"/>
                    <a:pt x="924" y="5550"/>
                    <a:pt x="957" y="5545"/>
                  </a:cubicBezTo>
                  <a:cubicBezTo>
                    <a:pt x="2097" y="5435"/>
                    <a:pt x="3246" y="4630"/>
                    <a:pt x="4240" y="4009"/>
                  </a:cubicBezTo>
                  <a:lnTo>
                    <a:pt x="4240" y="4009"/>
                  </a:lnTo>
                  <a:cubicBezTo>
                    <a:pt x="3602" y="4294"/>
                    <a:pt x="2964" y="4576"/>
                    <a:pt x="2323" y="4861"/>
                  </a:cubicBezTo>
                  <a:cubicBezTo>
                    <a:pt x="2069" y="4975"/>
                    <a:pt x="1602" y="5147"/>
                    <a:pt x="1235" y="5147"/>
                  </a:cubicBezTo>
                  <a:cubicBezTo>
                    <a:pt x="1120" y="5147"/>
                    <a:pt x="1013" y="5129"/>
                    <a:pt x="928" y="5089"/>
                  </a:cubicBezTo>
                  <a:cubicBezTo>
                    <a:pt x="679" y="4968"/>
                    <a:pt x="432" y="4818"/>
                    <a:pt x="853" y="4630"/>
                  </a:cubicBezTo>
                  <a:cubicBezTo>
                    <a:pt x="1890" y="4166"/>
                    <a:pt x="2928" y="3705"/>
                    <a:pt x="3962" y="3242"/>
                  </a:cubicBezTo>
                  <a:cubicBezTo>
                    <a:pt x="4872" y="2839"/>
                    <a:pt x="6084" y="2529"/>
                    <a:pt x="6722" y="1720"/>
                  </a:cubicBezTo>
                  <a:cubicBezTo>
                    <a:pt x="6758" y="1673"/>
                    <a:pt x="6815" y="1627"/>
                    <a:pt x="6890" y="1580"/>
                  </a:cubicBezTo>
                  <a:cubicBezTo>
                    <a:pt x="7033" y="1192"/>
                    <a:pt x="7158" y="796"/>
                    <a:pt x="7268" y="394"/>
                  </a:cubicBezTo>
                  <a:cubicBezTo>
                    <a:pt x="7307" y="236"/>
                    <a:pt x="7400" y="108"/>
                    <a:pt x="752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1571537" y="3837665"/>
              <a:ext cx="18865" cy="60560"/>
            </a:xfrm>
            <a:custGeom>
              <a:rect b="b" l="l" r="r" t="t"/>
              <a:pathLst>
                <a:path extrusionOk="0" h="2154" w="671">
                  <a:moveTo>
                    <a:pt x="99" y="0"/>
                  </a:moveTo>
                  <a:cubicBezTo>
                    <a:pt x="68" y="86"/>
                    <a:pt x="35" y="171"/>
                    <a:pt x="0" y="257"/>
                  </a:cubicBezTo>
                  <a:cubicBezTo>
                    <a:pt x="200" y="895"/>
                    <a:pt x="424" y="1526"/>
                    <a:pt x="670" y="2153"/>
                  </a:cubicBezTo>
                  <a:cubicBezTo>
                    <a:pt x="514" y="1426"/>
                    <a:pt x="324" y="706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1561501" y="3806289"/>
              <a:ext cx="12849" cy="38630"/>
            </a:xfrm>
            <a:custGeom>
              <a:rect b="b" l="l" r="r" t="t"/>
              <a:pathLst>
                <a:path extrusionOk="0" h="1374" w="457">
                  <a:moveTo>
                    <a:pt x="79" y="0"/>
                  </a:moveTo>
                  <a:cubicBezTo>
                    <a:pt x="53" y="47"/>
                    <a:pt x="25" y="93"/>
                    <a:pt x="0" y="142"/>
                  </a:cubicBezTo>
                  <a:cubicBezTo>
                    <a:pt x="111" y="552"/>
                    <a:pt x="229" y="967"/>
                    <a:pt x="357" y="1373"/>
                  </a:cubicBezTo>
                  <a:cubicBezTo>
                    <a:pt x="392" y="1287"/>
                    <a:pt x="425" y="1202"/>
                    <a:pt x="456" y="1116"/>
                  </a:cubicBezTo>
                  <a:cubicBezTo>
                    <a:pt x="339" y="741"/>
                    <a:pt x="214" y="371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1554781" y="3783432"/>
              <a:ext cx="8941" cy="26878"/>
            </a:xfrm>
            <a:custGeom>
              <a:rect b="b" l="l" r="r" t="t"/>
              <a:pathLst>
                <a:path extrusionOk="0" h="956" w="318">
                  <a:moveTo>
                    <a:pt x="0" y="0"/>
                  </a:moveTo>
                  <a:lnTo>
                    <a:pt x="0" y="0"/>
                  </a:lnTo>
                  <a:cubicBezTo>
                    <a:pt x="75" y="321"/>
                    <a:pt x="154" y="638"/>
                    <a:pt x="239" y="955"/>
                  </a:cubicBezTo>
                  <a:cubicBezTo>
                    <a:pt x="264" y="906"/>
                    <a:pt x="292" y="860"/>
                    <a:pt x="318" y="813"/>
                  </a:cubicBezTo>
                  <a:cubicBezTo>
                    <a:pt x="218" y="542"/>
                    <a:pt x="111" y="2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1644606" y="3883660"/>
              <a:ext cx="6944" cy="23982"/>
            </a:xfrm>
            <a:custGeom>
              <a:rect b="b" l="l" r="r" t="t"/>
              <a:pathLst>
                <a:path extrusionOk="0" h="853" w="247">
                  <a:moveTo>
                    <a:pt x="0" y="1"/>
                  </a:moveTo>
                  <a:lnTo>
                    <a:pt x="0" y="1"/>
                  </a:lnTo>
                  <a:cubicBezTo>
                    <a:pt x="64" y="282"/>
                    <a:pt x="122" y="568"/>
                    <a:pt x="175" y="853"/>
                  </a:cubicBezTo>
                  <a:cubicBezTo>
                    <a:pt x="235" y="736"/>
                    <a:pt x="247" y="607"/>
                    <a:pt x="189" y="468"/>
                  </a:cubicBezTo>
                  <a:cubicBezTo>
                    <a:pt x="125" y="315"/>
                    <a:pt x="61" y="15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1358994" y="3733192"/>
              <a:ext cx="290540" cy="189608"/>
            </a:xfrm>
            <a:custGeom>
              <a:rect b="b" l="l" r="r" t="t"/>
              <a:pathLst>
                <a:path extrusionOk="0" h="6744" w="10334">
                  <a:moveTo>
                    <a:pt x="6458" y="0"/>
                  </a:moveTo>
                  <a:lnTo>
                    <a:pt x="6458" y="0"/>
                  </a:lnTo>
                  <a:cubicBezTo>
                    <a:pt x="6383" y="47"/>
                    <a:pt x="6326" y="93"/>
                    <a:pt x="6290" y="140"/>
                  </a:cubicBezTo>
                  <a:cubicBezTo>
                    <a:pt x="5652" y="949"/>
                    <a:pt x="4440" y="1259"/>
                    <a:pt x="3530" y="1662"/>
                  </a:cubicBezTo>
                  <a:cubicBezTo>
                    <a:pt x="2496" y="2125"/>
                    <a:pt x="1458" y="2586"/>
                    <a:pt x="421" y="3050"/>
                  </a:cubicBezTo>
                  <a:cubicBezTo>
                    <a:pt x="0" y="3238"/>
                    <a:pt x="247" y="3388"/>
                    <a:pt x="496" y="3509"/>
                  </a:cubicBezTo>
                  <a:cubicBezTo>
                    <a:pt x="581" y="3549"/>
                    <a:pt x="688" y="3567"/>
                    <a:pt x="803" y="3567"/>
                  </a:cubicBezTo>
                  <a:cubicBezTo>
                    <a:pt x="1170" y="3567"/>
                    <a:pt x="1637" y="3395"/>
                    <a:pt x="1891" y="3281"/>
                  </a:cubicBezTo>
                  <a:cubicBezTo>
                    <a:pt x="2532" y="2996"/>
                    <a:pt x="3170" y="2714"/>
                    <a:pt x="3808" y="2429"/>
                  </a:cubicBezTo>
                  <a:cubicBezTo>
                    <a:pt x="3894" y="2375"/>
                    <a:pt x="3976" y="2326"/>
                    <a:pt x="4058" y="2275"/>
                  </a:cubicBezTo>
                  <a:cubicBezTo>
                    <a:pt x="4750" y="1858"/>
                    <a:pt x="5421" y="1416"/>
                    <a:pt x="6073" y="949"/>
                  </a:cubicBezTo>
                  <a:cubicBezTo>
                    <a:pt x="6212" y="639"/>
                    <a:pt x="6341" y="321"/>
                    <a:pt x="6458" y="0"/>
                  </a:cubicBezTo>
                  <a:close/>
                  <a:moveTo>
                    <a:pt x="8380" y="200"/>
                  </a:moveTo>
                  <a:cubicBezTo>
                    <a:pt x="8326" y="350"/>
                    <a:pt x="8270" y="504"/>
                    <a:pt x="8209" y="653"/>
                  </a:cubicBezTo>
                  <a:cubicBezTo>
                    <a:pt x="8255" y="760"/>
                    <a:pt x="8276" y="863"/>
                    <a:pt x="8266" y="963"/>
                  </a:cubicBezTo>
                  <a:cubicBezTo>
                    <a:pt x="8173" y="1980"/>
                    <a:pt x="7967" y="2892"/>
                    <a:pt x="7659" y="3716"/>
                  </a:cubicBezTo>
                  <a:cubicBezTo>
                    <a:pt x="7884" y="4422"/>
                    <a:pt x="8074" y="5142"/>
                    <a:pt x="8230" y="5869"/>
                  </a:cubicBezTo>
                  <a:cubicBezTo>
                    <a:pt x="8291" y="6023"/>
                    <a:pt x="8352" y="6177"/>
                    <a:pt x="8412" y="6330"/>
                  </a:cubicBezTo>
                  <a:cubicBezTo>
                    <a:pt x="8533" y="6623"/>
                    <a:pt x="8851" y="6743"/>
                    <a:pt x="9193" y="6743"/>
                  </a:cubicBezTo>
                  <a:cubicBezTo>
                    <a:pt x="9660" y="6743"/>
                    <a:pt x="10174" y="6522"/>
                    <a:pt x="10334" y="6205"/>
                  </a:cubicBezTo>
                  <a:cubicBezTo>
                    <a:pt x="10281" y="5920"/>
                    <a:pt x="10223" y="5634"/>
                    <a:pt x="10159" y="5353"/>
                  </a:cubicBezTo>
                  <a:cubicBezTo>
                    <a:pt x="9664" y="4087"/>
                    <a:pt x="9261" y="2800"/>
                    <a:pt x="8951" y="1488"/>
                  </a:cubicBezTo>
                  <a:cubicBezTo>
                    <a:pt x="8772" y="1056"/>
                    <a:pt x="8583" y="624"/>
                    <a:pt x="8380" y="20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1563694" y="3751551"/>
              <a:ext cx="28003" cy="86144"/>
            </a:xfrm>
            <a:custGeom>
              <a:rect b="b" l="l" r="r" t="t"/>
              <a:pathLst>
                <a:path extrusionOk="0" h="3064" w="996">
                  <a:moveTo>
                    <a:pt x="928" y="0"/>
                  </a:moveTo>
                  <a:cubicBezTo>
                    <a:pt x="660" y="671"/>
                    <a:pt x="350" y="1323"/>
                    <a:pt x="1" y="1947"/>
                  </a:cubicBezTo>
                  <a:cubicBezTo>
                    <a:pt x="136" y="2318"/>
                    <a:pt x="261" y="2688"/>
                    <a:pt x="378" y="3063"/>
                  </a:cubicBezTo>
                  <a:cubicBezTo>
                    <a:pt x="686" y="2239"/>
                    <a:pt x="892" y="1327"/>
                    <a:pt x="985" y="310"/>
                  </a:cubicBezTo>
                  <a:cubicBezTo>
                    <a:pt x="995" y="210"/>
                    <a:pt x="974" y="107"/>
                    <a:pt x="92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1543732" y="3725180"/>
              <a:ext cx="46052" cy="81140"/>
            </a:xfrm>
            <a:custGeom>
              <a:rect b="b" l="l" r="r" t="t"/>
              <a:pathLst>
                <a:path extrusionOk="0" h="2886" w="1638">
                  <a:moveTo>
                    <a:pt x="660" y="0"/>
                  </a:moveTo>
                  <a:cubicBezTo>
                    <a:pt x="458" y="40"/>
                    <a:pt x="257" y="104"/>
                    <a:pt x="91" y="179"/>
                  </a:cubicBezTo>
                  <a:cubicBezTo>
                    <a:pt x="65" y="417"/>
                    <a:pt x="37" y="649"/>
                    <a:pt x="1" y="874"/>
                  </a:cubicBezTo>
                  <a:lnTo>
                    <a:pt x="129" y="778"/>
                  </a:lnTo>
                  <a:cubicBezTo>
                    <a:pt x="208" y="1212"/>
                    <a:pt x="297" y="1644"/>
                    <a:pt x="393" y="2072"/>
                  </a:cubicBezTo>
                  <a:cubicBezTo>
                    <a:pt x="504" y="2343"/>
                    <a:pt x="611" y="2614"/>
                    <a:pt x="711" y="2885"/>
                  </a:cubicBezTo>
                  <a:cubicBezTo>
                    <a:pt x="1060" y="2261"/>
                    <a:pt x="1370" y="1609"/>
                    <a:pt x="1638" y="938"/>
                  </a:cubicBezTo>
                  <a:cubicBezTo>
                    <a:pt x="1477" y="567"/>
                    <a:pt x="1032" y="172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6" name="Google Shape;946;p14"/>
          <p:cNvGrpSpPr/>
          <p:nvPr/>
        </p:nvGrpSpPr>
        <p:grpSpPr>
          <a:xfrm>
            <a:off x="-100660" y="4248056"/>
            <a:ext cx="1745583" cy="230173"/>
            <a:chOff x="1394800" y="3522000"/>
            <a:chExt cx="1048650" cy="138275"/>
          </a:xfrm>
        </p:grpSpPr>
        <p:sp>
          <p:nvSpPr>
            <p:cNvPr id="947" name="Google Shape;947;p14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6" name="Google Shape;956;p14"/>
          <p:cNvGrpSpPr/>
          <p:nvPr/>
        </p:nvGrpSpPr>
        <p:grpSpPr>
          <a:xfrm rot="548452">
            <a:off x="7869580" y="1564034"/>
            <a:ext cx="738993" cy="615976"/>
            <a:chOff x="378575" y="1776375"/>
            <a:chExt cx="737425" cy="578050"/>
          </a:xfrm>
        </p:grpSpPr>
        <p:sp>
          <p:nvSpPr>
            <p:cNvPr id="957" name="Google Shape;957;p14"/>
            <p:cNvSpPr/>
            <p:nvPr/>
          </p:nvSpPr>
          <p:spPr>
            <a:xfrm>
              <a:off x="378575" y="1776375"/>
              <a:ext cx="737425" cy="60825"/>
            </a:xfrm>
            <a:custGeom>
              <a:rect b="b" l="l" r="r" t="t"/>
              <a:pathLst>
                <a:path extrusionOk="0" h="2433" w="29497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1004275" y="1828625"/>
              <a:ext cx="74725" cy="327700"/>
            </a:xfrm>
            <a:custGeom>
              <a:rect b="b" l="l" r="r" t="t"/>
              <a:pathLst>
                <a:path extrusionOk="0" h="13108" w="2989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1007300" y="1780650"/>
              <a:ext cx="62500" cy="49075"/>
            </a:xfrm>
            <a:custGeom>
              <a:rect b="b" l="l" r="r" t="t"/>
              <a:pathLst>
                <a:path extrusionOk="0" h="1963" w="250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785225" y="2133225"/>
              <a:ext cx="290025" cy="69200"/>
            </a:xfrm>
            <a:custGeom>
              <a:rect b="b" l="l" r="r" t="t"/>
              <a:pathLst>
                <a:path extrusionOk="0" h="2768" w="11601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1013075" y="2131900"/>
              <a:ext cx="60050" cy="47175"/>
            </a:xfrm>
            <a:custGeom>
              <a:rect b="b" l="l" r="r" t="t"/>
              <a:pathLst>
                <a:path extrusionOk="0" h="1887" w="2402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798250" y="2195875"/>
              <a:ext cx="62525" cy="151150"/>
            </a:xfrm>
            <a:custGeom>
              <a:rect b="b" l="l" r="r" t="t"/>
              <a:pathLst>
                <a:path extrusionOk="0" h="6046" w="2501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805750" y="2179750"/>
              <a:ext cx="58250" cy="23100"/>
            </a:xfrm>
            <a:custGeom>
              <a:rect b="b" l="l" r="r" t="t"/>
              <a:pathLst>
                <a:path extrusionOk="0" h="924" w="233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799950" y="2316150"/>
              <a:ext cx="21675" cy="32475"/>
            </a:xfrm>
            <a:custGeom>
              <a:rect b="b" l="l" r="r" t="t"/>
              <a:pathLst>
                <a:path extrusionOk="0" h="1299" w="867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475450" y="2160675"/>
              <a:ext cx="363125" cy="193750"/>
            </a:xfrm>
            <a:custGeom>
              <a:rect b="b" l="l" r="r" t="t"/>
              <a:pathLst>
                <a:path extrusionOk="0" h="7750" w="14525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797650" y="2262025"/>
              <a:ext cx="43350" cy="86600"/>
            </a:xfrm>
            <a:custGeom>
              <a:rect b="b" l="l" r="r" t="t"/>
              <a:pathLst>
                <a:path extrusionOk="0" h="3464" w="1734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775" y="1828875"/>
              <a:ext cx="101325" cy="394500"/>
            </a:xfrm>
            <a:custGeom>
              <a:rect b="b" l="l" r="r" t="t"/>
              <a:pathLst>
                <a:path extrusionOk="0" h="15780" w="4053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71175" y="2175750"/>
              <a:ext cx="46850" cy="44750"/>
            </a:xfrm>
            <a:custGeom>
              <a:rect b="b" l="l" r="r" t="t"/>
              <a:pathLst>
                <a:path extrusionOk="0" h="1790" w="1874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14"/>
          <p:cNvGrpSpPr/>
          <p:nvPr/>
        </p:nvGrpSpPr>
        <p:grpSpPr>
          <a:xfrm>
            <a:off x="5926584" y="1581508"/>
            <a:ext cx="714511" cy="760307"/>
            <a:chOff x="5992396" y="1329162"/>
            <a:chExt cx="758665" cy="807291"/>
          </a:xfrm>
        </p:grpSpPr>
        <p:sp>
          <p:nvSpPr>
            <p:cNvPr id="970" name="Google Shape;970;p14"/>
            <p:cNvSpPr txBox="1"/>
            <p:nvPr/>
          </p:nvSpPr>
          <p:spPr>
            <a:xfrm flipH="1">
              <a:off x="6059573" y="1407368"/>
              <a:ext cx="6243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ctr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altLang="es" b="1" cap="none" i="0" lang="es" strike="noStrike" sz="2600" u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01</a:t>
              </a:r>
              <a:endParaRPr b="1" cap="none" i="0" strike="noStrike" sz="2600" u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endParaRPr>
            </a:p>
          </p:txBody>
        </p:sp>
        <p:grpSp>
          <p:nvGrpSpPr>
            <p:cNvPr id="971" name="Google Shape;971;p14"/>
            <p:cNvGrpSpPr/>
            <p:nvPr/>
          </p:nvGrpSpPr>
          <p:grpSpPr>
            <a:xfrm>
              <a:off x="5992396" y="1329162"/>
              <a:ext cx="758665" cy="807291"/>
              <a:chOff x="5029023" y="1379445"/>
              <a:chExt cx="808984" cy="860835"/>
            </a:xfrm>
          </p:grpSpPr>
          <p:sp>
            <p:nvSpPr>
              <p:cNvPr id="972" name="Google Shape;972;p14"/>
              <p:cNvSpPr/>
              <p:nvPr/>
            </p:nvSpPr>
            <p:spPr>
              <a:xfrm>
                <a:off x="5029023" y="1648082"/>
                <a:ext cx="788042" cy="592198"/>
              </a:xfrm>
              <a:custGeom>
                <a:rect b="b" l="l" r="r" t="t"/>
                <a:pathLst>
                  <a:path extrusionOk="0" h="6631" w="7827">
                    <a:moveTo>
                      <a:pt x="523" y="0"/>
                    </a:moveTo>
                    <a:cubicBezTo>
                      <a:pt x="464" y="0"/>
                      <a:pt x="402" y="38"/>
                      <a:pt x="398" y="112"/>
                    </a:cubicBezTo>
                    <a:cubicBezTo>
                      <a:pt x="257" y="1560"/>
                      <a:pt x="1" y="3852"/>
                      <a:pt x="1656" y="4564"/>
                    </a:cubicBezTo>
                    <a:cubicBezTo>
                      <a:pt x="2483" y="4919"/>
                      <a:pt x="3426" y="4812"/>
                      <a:pt x="4295" y="4952"/>
                    </a:cubicBezTo>
                    <a:cubicBezTo>
                      <a:pt x="5255" y="5110"/>
                      <a:pt x="6843" y="5548"/>
                      <a:pt x="7257" y="6549"/>
                    </a:cubicBezTo>
                    <a:cubicBezTo>
                      <a:pt x="7275" y="6598"/>
                      <a:pt x="7333" y="6630"/>
                      <a:pt x="7386" y="6630"/>
                    </a:cubicBezTo>
                    <a:cubicBezTo>
                      <a:pt x="7432" y="6630"/>
                      <a:pt x="7473" y="6607"/>
                      <a:pt x="7481" y="6549"/>
                    </a:cubicBezTo>
                    <a:cubicBezTo>
                      <a:pt x="7588" y="5904"/>
                      <a:pt x="7704" y="5250"/>
                      <a:pt x="7812" y="4605"/>
                    </a:cubicBezTo>
                    <a:cubicBezTo>
                      <a:pt x="7826" y="4520"/>
                      <a:pt x="7751" y="4463"/>
                      <a:pt x="7684" y="4463"/>
                    </a:cubicBezTo>
                    <a:cubicBezTo>
                      <a:pt x="7639" y="4463"/>
                      <a:pt x="7598" y="4488"/>
                      <a:pt x="7588" y="4547"/>
                    </a:cubicBezTo>
                    <a:cubicBezTo>
                      <a:pt x="7498" y="5088"/>
                      <a:pt x="7402" y="5629"/>
                      <a:pt x="7310" y="6170"/>
                    </a:cubicBezTo>
                    <a:lnTo>
                      <a:pt x="7310" y="6170"/>
                    </a:lnTo>
                    <a:cubicBezTo>
                      <a:pt x="6971" y="5681"/>
                      <a:pt x="6397" y="5396"/>
                      <a:pt x="5851" y="5168"/>
                    </a:cubicBezTo>
                    <a:cubicBezTo>
                      <a:pt x="4982" y="4803"/>
                      <a:pt x="4088" y="4679"/>
                      <a:pt x="3161" y="4613"/>
                    </a:cubicBezTo>
                    <a:cubicBezTo>
                      <a:pt x="2061" y="4539"/>
                      <a:pt x="1043" y="4274"/>
                      <a:pt x="696" y="3099"/>
                    </a:cubicBezTo>
                    <a:cubicBezTo>
                      <a:pt x="423" y="2156"/>
                      <a:pt x="538" y="1072"/>
                      <a:pt x="630" y="112"/>
                    </a:cubicBezTo>
                    <a:cubicBezTo>
                      <a:pt x="638" y="38"/>
                      <a:pt x="582" y="0"/>
                      <a:pt x="5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cap="none" i="0" strike="noStrike" sz="1400" u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  <p:sp>
            <p:nvSpPr>
              <p:cNvPr id="973" name="Google Shape;973;p14"/>
              <p:cNvSpPr/>
              <p:nvPr/>
            </p:nvSpPr>
            <p:spPr>
              <a:xfrm>
                <a:off x="5059832" y="1379445"/>
                <a:ext cx="778175" cy="797695"/>
              </a:xfrm>
              <a:custGeom>
                <a:rect b="b" l="l" r="r" t="t"/>
                <a:pathLst>
                  <a:path extrusionOk="0" h="8932" w="7729">
                    <a:moveTo>
                      <a:pt x="3454" y="257"/>
                    </a:moveTo>
                    <a:cubicBezTo>
                      <a:pt x="4617" y="257"/>
                      <a:pt x="5800" y="843"/>
                      <a:pt x="6339" y="1887"/>
                    </a:cubicBezTo>
                    <a:cubicBezTo>
                      <a:pt x="7199" y="3550"/>
                      <a:pt x="7472" y="5561"/>
                      <a:pt x="7373" y="7414"/>
                    </a:cubicBezTo>
                    <a:cubicBezTo>
                      <a:pt x="6728" y="6570"/>
                      <a:pt x="5412" y="6612"/>
                      <a:pt x="4436" y="6537"/>
                    </a:cubicBezTo>
                    <a:cubicBezTo>
                      <a:pt x="2880" y="6413"/>
                      <a:pt x="1283" y="6041"/>
                      <a:pt x="621" y="4460"/>
                    </a:cubicBezTo>
                    <a:cubicBezTo>
                      <a:pt x="1" y="3021"/>
                      <a:pt x="588" y="1341"/>
                      <a:pt x="1978" y="613"/>
                    </a:cubicBezTo>
                    <a:cubicBezTo>
                      <a:pt x="2428" y="372"/>
                      <a:pt x="2939" y="257"/>
                      <a:pt x="3454" y="257"/>
                    </a:cubicBezTo>
                    <a:close/>
                    <a:moveTo>
                      <a:pt x="3454" y="0"/>
                    </a:moveTo>
                    <a:cubicBezTo>
                      <a:pt x="3280" y="0"/>
                      <a:pt x="3104" y="14"/>
                      <a:pt x="2930" y="42"/>
                    </a:cubicBezTo>
                    <a:cubicBezTo>
                      <a:pt x="1548" y="257"/>
                      <a:pt x="348" y="1391"/>
                      <a:pt x="158" y="2789"/>
                    </a:cubicBezTo>
                    <a:cubicBezTo>
                      <a:pt x="67" y="3501"/>
                      <a:pt x="199" y="4220"/>
                      <a:pt x="547" y="4849"/>
                    </a:cubicBezTo>
                    <a:cubicBezTo>
                      <a:pt x="745" y="5668"/>
                      <a:pt x="977" y="6479"/>
                      <a:pt x="1242" y="7282"/>
                    </a:cubicBezTo>
                    <a:cubicBezTo>
                      <a:pt x="1248" y="7301"/>
                      <a:pt x="1264" y="7309"/>
                      <a:pt x="1279" y="7309"/>
                    </a:cubicBezTo>
                    <a:cubicBezTo>
                      <a:pt x="1303" y="7309"/>
                      <a:pt x="1326" y="7290"/>
                      <a:pt x="1316" y="7265"/>
                    </a:cubicBezTo>
                    <a:cubicBezTo>
                      <a:pt x="1076" y="6546"/>
                      <a:pt x="870" y="5817"/>
                      <a:pt x="688" y="5081"/>
                    </a:cubicBezTo>
                    <a:lnTo>
                      <a:pt x="688" y="5081"/>
                    </a:lnTo>
                    <a:cubicBezTo>
                      <a:pt x="870" y="5362"/>
                      <a:pt x="1085" y="5611"/>
                      <a:pt x="1341" y="5826"/>
                    </a:cubicBezTo>
                    <a:cubicBezTo>
                      <a:pt x="1424" y="6372"/>
                      <a:pt x="1565" y="6918"/>
                      <a:pt x="1772" y="7431"/>
                    </a:cubicBezTo>
                    <a:cubicBezTo>
                      <a:pt x="1778" y="7452"/>
                      <a:pt x="1796" y="7461"/>
                      <a:pt x="1812" y="7461"/>
                    </a:cubicBezTo>
                    <a:cubicBezTo>
                      <a:pt x="1834" y="7461"/>
                      <a:pt x="1856" y="7443"/>
                      <a:pt x="1846" y="7414"/>
                    </a:cubicBezTo>
                    <a:cubicBezTo>
                      <a:pt x="1656" y="6926"/>
                      <a:pt x="1515" y="6413"/>
                      <a:pt x="1432" y="5892"/>
                    </a:cubicBezTo>
                    <a:lnTo>
                      <a:pt x="1432" y="5892"/>
                    </a:lnTo>
                    <a:cubicBezTo>
                      <a:pt x="1565" y="5999"/>
                      <a:pt x="1714" y="6090"/>
                      <a:pt x="1863" y="6173"/>
                    </a:cubicBezTo>
                    <a:cubicBezTo>
                      <a:pt x="2045" y="6703"/>
                      <a:pt x="2276" y="7216"/>
                      <a:pt x="2558" y="7704"/>
                    </a:cubicBezTo>
                    <a:cubicBezTo>
                      <a:pt x="2565" y="7716"/>
                      <a:pt x="2576" y="7721"/>
                      <a:pt x="2587" y="7721"/>
                    </a:cubicBezTo>
                    <a:cubicBezTo>
                      <a:pt x="2613" y="7721"/>
                      <a:pt x="2641" y="7692"/>
                      <a:pt x="2624" y="7663"/>
                    </a:cubicBezTo>
                    <a:cubicBezTo>
                      <a:pt x="2359" y="7207"/>
                      <a:pt x="2136" y="6728"/>
                      <a:pt x="1962" y="6223"/>
                    </a:cubicBezTo>
                    <a:lnTo>
                      <a:pt x="1962" y="6223"/>
                    </a:lnTo>
                    <a:cubicBezTo>
                      <a:pt x="2210" y="6347"/>
                      <a:pt x="2467" y="6438"/>
                      <a:pt x="2723" y="6512"/>
                    </a:cubicBezTo>
                    <a:cubicBezTo>
                      <a:pt x="2864" y="6926"/>
                      <a:pt x="3021" y="7332"/>
                      <a:pt x="3186" y="7729"/>
                    </a:cubicBezTo>
                    <a:cubicBezTo>
                      <a:pt x="3194" y="7745"/>
                      <a:pt x="3207" y="7751"/>
                      <a:pt x="3219" y="7751"/>
                    </a:cubicBezTo>
                    <a:cubicBezTo>
                      <a:pt x="3245" y="7751"/>
                      <a:pt x="3269" y="7724"/>
                      <a:pt x="3253" y="7696"/>
                    </a:cubicBezTo>
                    <a:cubicBezTo>
                      <a:pt x="3095" y="7315"/>
                      <a:pt x="2946" y="6926"/>
                      <a:pt x="2814" y="6537"/>
                    </a:cubicBezTo>
                    <a:lnTo>
                      <a:pt x="2814" y="6537"/>
                    </a:lnTo>
                    <a:cubicBezTo>
                      <a:pt x="3013" y="6587"/>
                      <a:pt x="3211" y="6620"/>
                      <a:pt x="3410" y="6653"/>
                    </a:cubicBezTo>
                    <a:cubicBezTo>
                      <a:pt x="3509" y="7050"/>
                      <a:pt x="3617" y="7439"/>
                      <a:pt x="3741" y="7820"/>
                    </a:cubicBezTo>
                    <a:cubicBezTo>
                      <a:pt x="3744" y="7841"/>
                      <a:pt x="3761" y="7850"/>
                      <a:pt x="3778" y="7850"/>
                    </a:cubicBezTo>
                    <a:cubicBezTo>
                      <a:pt x="3801" y="7850"/>
                      <a:pt x="3825" y="7832"/>
                      <a:pt x="3815" y="7803"/>
                    </a:cubicBezTo>
                    <a:cubicBezTo>
                      <a:pt x="3691" y="7431"/>
                      <a:pt x="3592" y="7050"/>
                      <a:pt x="3493" y="6661"/>
                    </a:cubicBezTo>
                    <a:lnTo>
                      <a:pt x="3493" y="6661"/>
                    </a:lnTo>
                    <a:cubicBezTo>
                      <a:pt x="3675" y="6694"/>
                      <a:pt x="3857" y="6711"/>
                      <a:pt x="4039" y="6728"/>
                    </a:cubicBezTo>
                    <a:cubicBezTo>
                      <a:pt x="4154" y="7133"/>
                      <a:pt x="4287" y="7530"/>
                      <a:pt x="4436" y="7927"/>
                    </a:cubicBezTo>
                    <a:cubicBezTo>
                      <a:pt x="4442" y="7943"/>
                      <a:pt x="4459" y="7951"/>
                      <a:pt x="4475" y="7951"/>
                    </a:cubicBezTo>
                    <a:cubicBezTo>
                      <a:pt x="4501" y="7951"/>
                      <a:pt x="4525" y="7933"/>
                      <a:pt x="4510" y="7902"/>
                    </a:cubicBezTo>
                    <a:cubicBezTo>
                      <a:pt x="4370" y="7522"/>
                      <a:pt x="4237" y="7133"/>
                      <a:pt x="4121" y="6736"/>
                    </a:cubicBezTo>
                    <a:lnTo>
                      <a:pt x="4121" y="6736"/>
                    </a:lnTo>
                    <a:cubicBezTo>
                      <a:pt x="4254" y="6752"/>
                      <a:pt x="4386" y="6761"/>
                      <a:pt x="4519" y="6769"/>
                    </a:cubicBezTo>
                    <a:lnTo>
                      <a:pt x="4634" y="6777"/>
                    </a:lnTo>
                    <a:lnTo>
                      <a:pt x="5205" y="8184"/>
                    </a:lnTo>
                    <a:cubicBezTo>
                      <a:pt x="5212" y="8203"/>
                      <a:pt x="5227" y="8211"/>
                      <a:pt x="5243" y="8211"/>
                    </a:cubicBezTo>
                    <a:cubicBezTo>
                      <a:pt x="5266" y="8211"/>
                      <a:pt x="5290" y="8192"/>
                      <a:pt x="5280" y="8167"/>
                    </a:cubicBezTo>
                    <a:cubicBezTo>
                      <a:pt x="5089" y="7704"/>
                      <a:pt x="4899" y="7249"/>
                      <a:pt x="4717" y="6785"/>
                    </a:cubicBezTo>
                    <a:lnTo>
                      <a:pt x="4717" y="6785"/>
                    </a:lnTo>
                    <a:cubicBezTo>
                      <a:pt x="4866" y="6794"/>
                      <a:pt x="5023" y="6802"/>
                      <a:pt x="5180" y="6810"/>
                    </a:cubicBezTo>
                    <a:cubicBezTo>
                      <a:pt x="5412" y="7356"/>
                      <a:pt x="5644" y="7894"/>
                      <a:pt x="5867" y="8432"/>
                    </a:cubicBezTo>
                    <a:cubicBezTo>
                      <a:pt x="5875" y="8448"/>
                      <a:pt x="5887" y="8454"/>
                      <a:pt x="5899" y="8454"/>
                    </a:cubicBezTo>
                    <a:cubicBezTo>
                      <a:pt x="5925" y="8454"/>
                      <a:pt x="5950" y="8424"/>
                      <a:pt x="5933" y="8391"/>
                    </a:cubicBezTo>
                    <a:cubicBezTo>
                      <a:pt x="5710" y="7869"/>
                      <a:pt x="5487" y="7348"/>
                      <a:pt x="5271" y="6819"/>
                    </a:cubicBezTo>
                    <a:lnTo>
                      <a:pt x="5271" y="6819"/>
                    </a:lnTo>
                    <a:cubicBezTo>
                      <a:pt x="5454" y="6835"/>
                      <a:pt x="5652" y="6852"/>
                      <a:pt x="5834" y="6885"/>
                    </a:cubicBezTo>
                    <a:lnTo>
                      <a:pt x="6562" y="8879"/>
                    </a:lnTo>
                    <a:cubicBezTo>
                      <a:pt x="6569" y="8898"/>
                      <a:pt x="6584" y="8906"/>
                      <a:pt x="6600" y="8906"/>
                    </a:cubicBezTo>
                    <a:cubicBezTo>
                      <a:pt x="6623" y="8906"/>
                      <a:pt x="6647" y="8887"/>
                      <a:pt x="6637" y="8862"/>
                    </a:cubicBezTo>
                    <a:lnTo>
                      <a:pt x="5925" y="6893"/>
                    </a:lnTo>
                    <a:lnTo>
                      <a:pt x="5925" y="6893"/>
                    </a:lnTo>
                    <a:cubicBezTo>
                      <a:pt x="6115" y="6926"/>
                      <a:pt x="6297" y="6976"/>
                      <a:pt x="6480" y="7042"/>
                    </a:cubicBezTo>
                    <a:cubicBezTo>
                      <a:pt x="6695" y="7663"/>
                      <a:pt x="6910" y="8283"/>
                      <a:pt x="7125" y="8904"/>
                    </a:cubicBezTo>
                    <a:cubicBezTo>
                      <a:pt x="7131" y="8923"/>
                      <a:pt x="7147" y="8931"/>
                      <a:pt x="7162" y="8931"/>
                    </a:cubicBezTo>
                    <a:cubicBezTo>
                      <a:pt x="7186" y="8931"/>
                      <a:pt x="7209" y="8912"/>
                      <a:pt x="7199" y="8887"/>
                    </a:cubicBezTo>
                    <a:cubicBezTo>
                      <a:pt x="6993" y="8283"/>
                      <a:pt x="6786" y="7687"/>
                      <a:pt x="6571" y="7083"/>
                    </a:cubicBezTo>
                    <a:lnTo>
                      <a:pt x="6571" y="7083"/>
                    </a:lnTo>
                    <a:cubicBezTo>
                      <a:pt x="6885" y="7216"/>
                      <a:pt x="7150" y="7447"/>
                      <a:pt x="7315" y="7737"/>
                    </a:cubicBezTo>
                    <a:cubicBezTo>
                      <a:pt x="7338" y="7776"/>
                      <a:pt x="7374" y="7793"/>
                      <a:pt x="7410" y="7793"/>
                    </a:cubicBezTo>
                    <a:cubicBezTo>
                      <a:pt x="7468" y="7793"/>
                      <a:pt x="7525" y="7750"/>
                      <a:pt x="7530" y="7679"/>
                    </a:cubicBezTo>
                    <a:cubicBezTo>
                      <a:pt x="7572" y="7663"/>
                      <a:pt x="7605" y="7621"/>
                      <a:pt x="7605" y="7580"/>
                    </a:cubicBezTo>
                    <a:cubicBezTo>
                      <a:pt x="7729" y="5710"/>
                      <a:pt x="7415" y="3832"/>
                      <a:pt x="6686" y="2102"/>
                    </a:cubicBezTo>
                    <a:cubicBezTo>
                      <a:pt x="6143" y="840"/>
                      <a:pt x="4825" y="0"/>
                      <a:pt x="3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="ctr" anchorCtr="0" bIns="91425" lIns="91425" numCol="1" rIns="91425" spcFirstLastPara="1" tIns="91425" wrap="square">
                <a:noAutofit/>
              </a:bodyPr>
              <a:lstStyle/>
              <a:p>
                <a:pPr algn="l" indent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1" cap="none" i="0" strike="noStrike" sz="1400" u="none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5"/>
          <p:cNvSpPr txBox="1"/>
          <p:nvPr>
            <p:ph type="title"/>
          </p:nvPr>
        </p:nvSpPr>
        <p:spPr>
          <a:xfrm>
            <a:off x="521071" y="226800"/>
            <a:ext cx="8061435" cy="2110159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numCol="1" rIns="0" spcFirstLastPara="1" tIns="0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altLang="es" lang="es" sz="2400"/>
              <a:t>Pero antes, veámos cómo utilizar un organizador gráfico, observa:</a:t>
            </a:r>
            <a:endParaRPr sz="2400"/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400"/>
          </a:p>
        </p:txBody>
      </p:sp>
      <p:grpSp>
        <p:nvGrpSpPr>
          <p:cNvPr id="979" name="Google Shape;979;p15"/>
          <p:cNvGrpSpPr/>
          <p:nvPr/>
        </p:nvGrpSpPr>
        <p:grpSpPr>
          <a:xfrm>
            <a:off x="425519" y="1524886"/>
            <a:ext cx="3214691" cy="176025"/>
            <a:chOff x="4345425" y="2175475"/>
            <a:chExt cx="800750" cy="176025"/>
          </a:xfrm>
        </p:grpSpPr>
        <p:sp>
          <p:nvSpPr>
            <p:cNvPr id="980" name="Google Shape;980;p1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2" name="Google Shape;982;p15"/>
          <p:cNvGrpSpPr/>
          <p:nvPr/>
        </p:nvGrpSpPr>
        <p:grpSpPr>
          <a:xfrm>
            <a:off x="451313" y="3519203"/>
            <a:ext cx="2300475" cy="176025"/>
            <a:chOff x="4345425" y="2175475"/>
            <a:chExt cx="800750" cy="176025"/>
          </a:xfrm>
        </p:grpSpPr>
        <p:sp>
          <p:nvSpPr>
            <p:cNvPr id="983" name="Google Shape;983;p1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5" name="Google Shape;985;p15"/>
          <p:cNvGrpSpPr/>
          <p:nvPr/>
        </p:nvGrpSpPr>
        <p:grpSpPr>
          <a:xfrm>
            <a:off x="7551203" y="4187411"/>
            <a:ext cx="1745583" cy="230173"/>
            <a:chOff x="1394800" y="3522000"/>
            <a:chExt cx="1048650" cy="138275"/>
          </a:xfrm>
        </p:grpSpPr>
        <p:sp>
          <p:nvSpPr>
            <p:cNvPr id="986" name="Google Shape;986;p15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5" name="Google Shape;995;p15"/>
          <p:cNvGrpSpPr/>
          <p:nvPr/>
        </p:nvGrpSpPr>
        <p:grpSpPr>
          <a:xfrm>
            <a:off x="884103" y="529587"/>
            <a:ext cx="806657" cy="421744"/>
            <a:chOff x="1822875" y="1377000"/>
            <a:chExt cx="548075" cy="286550"/>
          </a:xfrm>
        </p:grpSpPr>
        <p:sp>
          <p:nvSpPr>
            <p:cNvPr id="996" name="Google Shape;996;p15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5" name="Google Shape;1005;p15"/>
          <p:cNvGrpSpPr/>
          <p:nvPr/>
        </p:nvGrpSpPr>
        <p:grpSpPr>
          <a:xfrm rot="1726169">
            <a:off x="2740098" y="4299073"/>
            <a:ext cx="2316665" cy="1136630"/>
            <a:chOff x="4697000" y="3525875"/>
            <a:chExt cx="1131500" cy="555150"/>
          </a:xfrm>
        </p:grpSpPr>
        <p:sp>
          <p:nvSpPr>
            <p:cNvPr id="1006" name="Google Shape;1006;p15"/>
            <p:cNvSpPr/>
            <p:nvPr/>
          </p:nvSpPr>
          <p:spPr>
            <a:xfrm>
              <a:off x="4780825" y="3534300"/>
              <a:ext cx="393725" cy="234375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4772275" y="3553675"/>
              <a:ext cx="363275" cy="417375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4702650" y="3626025"/>
              <a:ext cx="70775" cy="58375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4710750" y="3642250"/>
              <a:ext cx="82050" cy="82500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4889225" y="3618300"/>
              <a:ext cx="140200" cy="44575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5118850" y="3528450"/>
              <a:ext cx="709650" cy="39505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5213500" y="3590975"/>
              <a:ext cx="396875" cy="147475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5"/>
            <p:cNvSpPr/>
            <p:nvPr/>
          </p:nvSpPr>
          <p:spPr>
            <a:xfrm>
              <a:off x="5070850" y="3766400"/>
              <a:ext cx="724975" cy="31117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4697000" y="3525875"/>
              <a:ext cx="1131500" cy="555150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5068825" y="3761150"/>
              <a:ext cx="57725" cy="214775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4825225" y="3697850"/>
              <a:ext cx="21000" cy="56475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5115925" y="3539325"/>
              <a:ext cx="61550" cy="23212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5039525" y="3548650"/>
              <a:ext cx="101450" cy="40535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4836050" y="3636975"/>
              <a:ext cx="24350" cy="70875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4769575" y="3641500"/>
              <a:ext cx="28650" cy="88500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021" name="Google Shape;1021;p15"/>
          <p:cNvGraphicFramePr/>
          <p:nvPr/>
        </p:nvGraphicFramePr>
        <p:xfrm>
          <a:off x="1565782" y="209140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{84C3A752-9B95-4049-8F79-6C6D894D5FB2}</a:tableStyleId>
              </a:tblPr>
              <a:tblGrid>
                <a:gridCol w="3048000"/>
                <a:gridCol w="3048000"/>
              </a:tblGrid>
              <a:tr h="177800"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VARIABLE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ATRIBUTO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1026;p17"/>
          <p:cNvGrpSpPr/>
          <p:nvPr/>
        </p:nvGrpSpPr>
        <p:grpSpPr>
          <a:xfrm>
            <a:off x="621366" y="1473302"/>
            <a:ext cx="3214691" cy="176025"/>
            <a:chOff x="4345425" y="2175475"/>
            <a:chExt cx="800750" cy="176025"/>
          </a:xfrm>
        </p:grpSpPr>
        <p:sp>
          <p:nvSpPr>
            <p:cNvPr id="1027" name="Google Shape;1027;p17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7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9" name="Google Shape;1029;p17"/>
          <p:cNvGrpSpPr/>
          <p:nvPr/>
        </p:nvGrpSpPr>
        <p:grpSpPr>
          <a:xfrm>
            <a:off x="552546" y="2939544"/>
            <a:ext cx="2300475" cy="176025"/>
            <a:chOff x="4345425" y="2175475"/>
            <a:chExt cx="800750" cy="176025"/>
          </a:xfrm>
        </p:grpSpPr>
        <p:sp>
          <p:nvSpPr>
            <p:cNvPr id="1030" name="Google Shape;1030;p17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7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2" name="Google Shape;1032;p17"/>
          <p:cNvGrpSpPr/>
          <p:nvPr/>
        </p:nvGrpSpPr>
        <p:grpSpPr>
          <a:xfrm>
            <a:off x="7551203" y="4187411"/>
            <a:ext cx="1745583" cy="230173"/>
            <a:chOff x="1394800" y="3522000"/>
            <a:chExt cx="1048650" cy="138275"/>
          </a:xfrm>
        </p:grpSpPr>
        <p:sp>
          <p:nvSpPr>
            <p:cNvPr id="1033" name="Google Shape;1033;p17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7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7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7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7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2" name="Google Shape;1042;p17"/>
          <p:cNvGrpSpPr/>
          <p:nvPr/>
        </p:nvGrpSpPr>
        <p:grpSpPr>
          <a:xfrm>
            <a:off x="884103" y="529587"/>
            <a:ext cx="806657" cy="421744"/>
            <a:chOff x="1822875" y="1377000"/>
            <a:chExt cx="548075" cy="286550"/>
          </a:xfrm>
        </p:grpSpPr>
        <p:sp>
          <p:nvSpPr>
            <p:cNvPr id="1043" name="Google Shape;1043;p17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7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7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7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7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7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7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7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7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17"/>
          <p:cNvGrpSpPr/>
          <p:nvPr/>
        </p:nvGrpSpPr>
        <p:grpSpPr>
          <a:xfrm rot="1726169">
            <a:off x="2740098" y="4299073"/>
            <a:ext cx="2316665" cy="1136630"/>
            <a:chOff x="4697000" y="3525875"/>
            <a:chExt cx="1131500" cy="555150"/>
          </a:xfrm>
        </p:grpSpPr>
        <p:sp>
          <p:nvSpPr>
            <p:cNvPr id="1053" name="Google Shape;1053;p17"/>
            <p:cNvSpPr/>
            <p:nvPr/>
          </p:nvSpPr>
          <p:spPr>
            <a:xfrm>
              <a:off x="4780825" y="3534300"/>
              <a:ext cx="393725" cy="234375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7"/>
            <p:cNvSpPr/>
            <p:nvPr/>
          </p:nvSpPr>
          <p:spPr>
            <a:xfrm>
              <a:off x="4772275" y="3553675"/>
              <a:ext cx="363275" cy="417375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7"/>
            <p:cNvSpPr/>
            <p:nvPr/>
          </p:nvSpPr>
          <p:spPr>
            <a:xfrm>
              <a:off x="4702650" y="3626025"/>
              <a:ext cx="70775" cy="58375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7"/>
            <p:cNvSpPr/>
            <p:nvPr/>
          </p:nvSpPr>
          <p:spPr>
            <a:xfrm>
              <a:off x="4710750" y="3642250"/>
              <a:ext cx="82050" cy="82500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7"/>
            <p:cNvSpPr/>
            <p:nvPr/>
          </p:nvSpPr>
          <p:spPr>
            <a:xfrm>
              <a:off x="4889225" y="3618300"/>
              <a:ext cx="140200" cy="44575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5118850" y="3528450"/>
              <a:ext cx="709650" cy="39505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5213500" y="3590975"/>
              <a:ext cx="396875" cy="147475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5070850" y="3766400"/>
              <a:ext cx="724975" cy="31117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7"/>
            <p:cNvSpPr/>
            <p:nvPr/>
          </p:nvSpPr>
          <p:spPr>
            <a:xfrm>
              <a:off x="4697000" y="3525875"/>
              <a:ext cx="1131500" cy="555150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7"/>
            <p:cNvSpPr/>
            <p:nvPr/>
          </p:nvSpPr>
          <p:spPr>
            <a:xfrm>
              <a:off x="5068825" y="3761150"/>
              <a:ext cx="57725" cy="214775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7"/>
            <p:cNvSpPr/>
            <p:nvPr/>
          </p:nvSpPr>
          <p:spPr>
            <a:xfrm>
              <a:off x="4825225" y="3697850"/>
              <a:ext cx="21000" cy="56475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7"/>
            <p:cNvSpPr/>
            <p:nvPr/>
          </p:nvSpPr>
          <p:spPr>
            <a:xfrm>
              <a:off x="5115925" y="3539325"/>
              <a:ext cx="61550" cy="23212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7"/>
            <p:cNvSpPr/>
            <p:nvPr/>
          </p:nvSpPr>
          <p:spPr>
            <a:xfrm>
              <a:off x="5039525" y="3548650"/>
              <a:ext cx="101450" cy="40535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7"/>
            <p:cNvSpPr/>
            <p:nvPr/>
          </p:nvSpPr>
          <p:spPr>
            <a:xfrm>
              <a:off x="4836050" y="3636975"/>
              <a:ext cx="24350" cy="70875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7"/>
            <p:cNvSpPr/>
            <p:nvPr/>
          </p:nvSpPr>
          <p:spPr>
            <a:xfrm>
              <a:off x="4769575" y="3641500"/>
              <a:ext cx="28650" cy="88500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8" name="Google Shape;1068;p17"/>
          <p:cNvSpPr txBox="1"/>
          <p:nvPr/>
        </p:nvSpPr>
        <p:spPr>
          <a:xfrm>
            <a:off x="483512" y="689432"/>
            <a:ext cx="1252781" cy="10156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altLang="es" b="0" cap="none" i="0" lang="es" strike="noStrike" sz="6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 cap="none" i="0" strike="noStrike" sz="6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Ilustración Vectorial - Balones Para Deportes De Equipo Ilustraciones  Vectoriales, Clip Art Vectorizado Libre De Derechos. Image 4020901." id="1069" name="Google Shape;106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004" y="1228842"/>
            <a:ext cx="3415138" cy="24142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70" name="Google Shape;1070;p17"/>
          <p:cNvGraphicFramePr/>
          <p:nvPr/>
        </p:nvGraphicFramePr>
        <p:xfrm>
          <a:off x="4173187" y="17721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{84C3A752-9B95-4049-8F79-6C6D894D5FB2}</a:tableStyleId>
              </a:tblPr>
              <a:tblGrid>
                <a:gridCol w="2281275"/>
                <a:gridCol w="2281275"/>
              </a:tblGrid>
              <a:tr h="177800"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VARIABLE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ATRIBUTO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USO O FUNCIÓN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JUGAR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" name="Google Shape;1075;p16"/>
          <p:cNvGrpSpPr/>
          <p:nvPr/>
        </p:nvGrpSpPr>
        <p:grpSpPr>
          <a:xfrm flipH="1">
            <a:off x="1168532" y="706313"/>
            <a:ext cx="6825032" cy="176025"/>
            <a:chOff x="4345425" y="2175475"/>
            <a:chExt cx="800750" cy="176025"/>
          </a:xfrm>
        </p:grpSpPr>
        <p:sp>
          <p:nvSpPr>
            <p:cNvPr id="1076" name="Google Shape;1076;p16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6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8" name="Google Shape;1078;p16"/>
          <p:cNvSpPr/>
          <p:nvPr/>
        </p:nvSpPr>
        <p:spPr>
          <a:xfrm>
            <a:off x="5234466" y="2202490"/>
            <a:ext cx="54428" cy="146564"/>
          </a:xfrm>
          <a:custGeom>
            <a:rect b="b" l="l" r="r" t="t"/>
            <a:pathLst>
              <a:path extrusionOk="0" h="1858" w="612">
                <a:moveTo>
                  <a:pt x="45" y="0"/>
                </a:moveTo>
                <a:cubicBezTo>
                  <a:pt x="22" y="0"/>
                  <a:pt x="1" y="18"/>
                  <a:pt x="11" y="47"/>
                </a:cubicBezTo>
                <a:cubicBezTo>
                  <a:pt x="217" y="634"/>
                  <a:pt x="391" y="1230"/>
                  <a:pt x="532" y="1834"/>
                </a:cubicBezTo>
                <a:cubicBezTo>
                  <a:pt x="535" y="1850"/>
                  <a:pt x="548" y="1857"/>
                  <a:pt x="563" y="1857"/>
                </a:cubicBezTo>
                <a:cubicBezTo>
                  <a:pt x="586" y="1857"/>
                  <a:pt x="611" y="1839"/>
                  <a:pt x="606" y="1809"/>
                </a:cubicBezTo>
                <a:cubicBezTo>
                  <a:pt x="466" y="1205"/>
                  <a:pt x="292" y="609"/>
                  <a:pt x="85" y="30"/>
                </a:cubicBezTo>
                <a:cubicBezTo>
                  <a:pt x="78" y="9"/>
                  <a:pt x="61" y="0"/>
                  <a:pt x="45" y="0"/>
                </a:cubicBezTo>
                <a:close/>
              </a:path>
            </a:pathLst>
          </a:custGeom>
          <a:solidFill>
            <a:srgbClr val="3D6D7F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cap="none" i="0" strike="noStrike" sz="1400" u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079" name="Google Shape;1079;p16"/>
          <p:cNvGrpSpPr/>
          <p:nvPr/>
        </p:nvGrpSpPr>
        <p:grpSpPr>
          <a:xfrm flipH="1" rot="-3453258">
            <a:off x="8014395" y="4068191"/>
            <a:ext cx="804349" cy="359731"/>
            <a:chOff x="851420" y="3679860"/>
            <a:chExt cx="804350" cy="359731"/>
          </a:xfrm>
        </p:grpSpPr>
        <p:sp>
          <p:nvSpPr>
            <p:cNvPr id="1080" name="Google Shape;1080;p16"/>
            <p:cNvSpPr/>
            <p:nvPr/>
          </p:nvSpPr>
          <p:spPr>
            <a:xfrm>
              <a:off x="851420" y="3679860"/>
              <a:ext cx="759049" cy="359731"/>
            </a:xfrm>
            <a:custGeom>
              <a:rect b="b" l="l" r="r" t="t"/>
              <a:pathLst>
                <a:path extrusionOk="0" h="12795" w="26998">
                  <a:moveTo>
                    <a:pt x="26067" y="0"/>
                  </a:moveTo>
                  <a:cubicBezTo>
                    <a:pt x="25738" y="0"/>
                    <a:pt x="25382" y="107"/>
                    <a:pt x="25143" y="318"/>
                  </a:cubicBezTo>
                  <a:cubicBezTo>
                    <a:pt x="25336" y="243"/>
                    <a:pt x="25582" y="189"/>
                    <a:pt x="25810" y="189"/>
                  </a:cubicBezTo>
                  <a:cubicBezTo>
                    <a:pt x="26145" y="189"/>
                    <a:pt x="26441" y="300"/>
                    <a:pt x="26487" y="617"/>
                  </a:cubicBezTo>
                  <a:cubicBezTo>
                    <a:pt x="26530" y="928"/>
                    <a:pt x="26577" y="1231"/>
                    <a:pt x="26627" y="1537"/>
                  </a:cubicBezTo>
                  <a:cubicBezTo>
                    <a:pt x="26712" y="1280"/>
                    <a:pt x="26787" y="1020"/>
                    <a:pt x="26858" y="757"/>
                  </a:cubicBezTo>
                  <a:cubicBezTo>
                    <a:pt x="26997" y="247"/>
                    <a:pt x="26566" y="0"/>
                    <a:pt x="26067" y="0"/>
                  </a:cubicBezTo>
                  <a:close/>
                  <a:moveTo>
                    <a:pt x="24502" y="3145"/>
                  </a:moveTo>
                  <a:cubicBezTo>
                    <a:pt x="24369" y="3209"/>
                    <a:pt x="24230" y="3270"/>
                    <a:pt x="24095" y="3331"/>
                  </a:cubicBezTo>
                  <a:cubicBezTo>
                    <a:pt x="24013" y="3367"/>
                    <a:pt x="23931" y="3406"/>
                    <a:pt x="23849" y="3441"/>
                  </a:cubicBezTo>
                  <a:cubicBezTo>
                    <a:pt x="22526" y="6081"/>
                    <a:pt x="20419" y="8309"/>
                    <a:pt x="17809" y="9700"/>
                  </a:cubicBezTo>
                  <a:cubicBezTo>
                    <a:pt x="21085" y="8798"/>
                    <a:pt x="23684" y="6790"/>
                    <a:pt x="24502" y="3145"/>
                  </a:cubicBezTo>
                  <a:close/>
                  <a:moveTo>
                    <a:pt x="1427" y="7078"/>
                  </a:moveTo>
                  <a:cubicBezTo>
                    <a:pt x="749" y="7078"/>
                    <a:pt x="1" y="7582"/>
                    <a:pt x="390" y="8199"/>
                  </a:cubicBezTo>
                  <a:cubicBezTo>
                    <a:pt x="1837" y="10502"/>
                    <a:pt x="4829" y="11729"/>
                    <a:pt x="7368" y="12338"/>
                  </a:cubicBezTo>
                  <a:cubicBezTo>
                    <a:pt x="8641" y="12641"/>
                    <a:pt x="9946" y="12794"/>
                    <a:pt x="11254" y="12794"/>
                  </a:cubicBezTo>
                  <a:cubicBezTo>
                    <a:pt x="12863" y="12794"/>
                    <a:pt x="14474" y="12563"/>
                    <a:pt x="16015" y="12096"/>
                  </a:cubicBezTo>
                  <a:cubicBezTo>
                    <a:pt x="16514" y="11943"/>
                    <a:pt x="17002" y="11767"/>
                    <a:pt x="17476" y="11568"/>
                  </a:cubicBezTo>
                  <a:lnTo>
                    <a:pt x="17476" y="11568"/>
                  </a:lnTo>
                  <a:cubicBezTo>
                    <a:pt x="16343" y="11760"/>
                    <a:pt x="15159" y="11849"/>
                    <a:pt x="13954" y="11849"/>
                  </a:cubicBezTo>
                  <a:cubicBezTo>
                    <a:pt x="9404" y="11849"/>
                    <a:pt x="4600" y="10595"/>
                    <a:pt x="1449" y="8994"/>
                  </a:cubicBezTo>
                  <a:cubicBezTo>
                    <a:pt x="867" y="8701"/>
                    <a:pt x="357" y="7503"/>
                    <a:pt x="921" y="7503"/>
                  </a:cubicBezTo>
                  <a:cubicBezTo>
                    <a:pt x="1024" y="7503"/>
                    <a:pt x="1160" y="7542"/>
                    <a:pt x="1338" y="7631"/>
                  </a:cubicBezTo>
                  <a:cubicBezTo>
                    <a:pt x="1834" y="7885"/>
                    <a:pt x="2372" y="8127"/>
                    <a:pt x="2943" y="8355"/>
                  </a:cubicBezTo>
                  <a:cubicBezTo>
                    <a:pt x="2665" y="8077"/>
                    <a:pt x="2418" y="7778"/>
                    <a:pt x="2215" y="7450"/>
                  </a:cubicBezTo>
                  <a:cubicBezTo>
                    <a:pt x="2051" y="7189"/>
                    <a:pt x="1745" y="7078"/>
                    <a:pt x="1427" y="7078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6"/>
            <p:cNvSpPr/>
            <p:nvPr/>
          </p:nvSpPr>
          <p:spPr>
            <a:xfrm>
              <a:off x="934132" y="3810282"/>
              <a:ext cx="637451" cy="194809"/>
            </a:xfrm>
            <a:custGeom>
              <a:rect b="b" l="l" r="r" t="t"/>
              <a:pathLst>
                <a:path extrusionOk="0" h="6929" w="22673">
                  <a:moveTo>
                    <a:pt x="1" y="3716"/>
                  </a:moveTo>
                  <a:cubicBezTo>
                    <a:pt x="1495" y="5203"/>
                    <a:pt x="3913" y="5999"/>
                    <a:pt x="5848" y="6369"/>
                  </a:cubicBezTo>
                  <a:cubicBezTo>
                    <a:pt x="6725" y="6537"/>
                    <a:pt x="7624" y="6622"/>
                    <a:pt x="8523" y="6622"/>
                  </a:cubicBezTo>
                  <a:cubicBezTo>
                    <a:pt x="10099" y="6622"/>
                    <a:pt x="11671" y="6362"/>
                    <a:pt x="13147" y="5827"/>
                  </a:cubicBezTo>
                  <a:cubicBezTo>
                    <a:pt x="13743" y="5609"/>
                    <a:pt x="14317" y="5357"/>
                    <a:pt x="14867" y="5061"/>
                  </a:cubicBezTo>
                  <a:lnTo>
                    <a:pt x="14867" y="5061"/>
                  </a:lnTo>
                  <a:cubicBezTo>
                    <a:pt x="13369" y="5474"/>
                    <a:pt x="11728" y="5656"/>
                    <a:pt x="10053" y="5656"/>
                  </a:cubicBezTo>
                  <a:cubicBezTo>
                    <a:pt x="6526" y="5656"/>
                    <a:pt x="2846" y="4854"/>
                    <a:pt x="1" y="3716"/>
                  </a:cubicBezTo>
                  <a:close/>
                  <a:moveTo>
                    <a:pt x="22315" y="0"/>
                  </a:moveTo>
                  <a:cubicBezTo>
                    <a:pt x="20557" y="3074"/>
                    <a:pt x="17833" y="5553"/>
                    <a:pt x="14534" y="6929"/>
                  </a:cubicBezTo>
                  <a:cubicBezTo>
                    <a:pt x="18190" y="6308"/>
                    <a:pt x="21292" y="4600"/>
                    <a:pt x="22672" y="1231"/>
                  </a:cubicBezTo>
                  <a:cubicBezTo>
                    <a:pt x="22544" y="825"/>
                    <a:pt x="22426" y="410"/>
                    <a:pt x="2231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6"/>
            <p:cNvSpPr/>
            <p:nvPr/>
          </p:nvSpPr>
          <p:spPr>
            <a:xfrm>
              <a:off x="861457" y="3765158"/>
              <a:ext cx="700092" cy="247862"/>
            </a:xfrm>
            <a:custGeom>
              <a:rect b="b" l="l" r="r" t="t"/>
              <a:pathLst>
                <a:path extrusionOk="0" h="8816" w="24901">
                  <a:moveTo>
                    <a:pt x="24387" y="1"/>
                  </a:moveTo>
                  <a:cubicBezTo>
                    <a:pt x="24308" y="37"/>
                    <a:pt x="24226" y="76"/>
                    <a:pt x="24145" y="111"/>
                  </a:cubicBezTo>
                  <a:cubicBezTo>
                    <a:pt x="23327" y="3756"/>
                    <a:pt x="20728" y="5764"/>
                    <a:pt x="17452" y="6666"/>
                  </a:cubicBezTo>
                  <a:cubicBezTo>
                    <a:pt x="16902" y="6962"/>
                    <a:pt x="16328" y="7214"/>
                    <a:pt x="15732" y="7432"/>
                  </a:cubicBezTo>
                  <a:cubicBezTo>
                    <a:pt x="14256" y="7967"/>
                    <a:pt x="12684" y="8227"/>
                    <a:pt x="11108" y="8227"/>
                  </a:cubicBezTo>
                  <a:cubicBezTo>
                    <a:pt x="10209" y="8227"/>
                    <a:pt x="9310" y="8142"/>
                    <a:pt x="8433" y="7974"/>
                  </a:cubicBezTo>
                  <a:cubicBezTo>
                    <a:pt x="6498" y="7604"/>
                    <a:pt x="4080" y="6808"/>
                    <a:pt x="2586" y="5321"/>
                  </a:cubicBezTo>
                  <a:cubicBezTo>
                    <a:pt x="2015" y="5093"/>
                    <a:pt x="1477" y="4851"/>
                    <a:pt x="981" y="4597"/>
                  </a:cubicBezTo>
                  <a:cubicBezTo>
                    <a:pt x="803" y="4508"/>
                    <a:pt x="667" y="4469"/>
                    <a:pt x="564" y="4469"/>
                  </a:cubicBezTo>
                  <a:cubicBezTo>
                    <a:pt x="0" y="4469"/>
                    <a:pt x="510" y="5667"/>
                    <a:pt x="1092" y="5960"/>
                  </a:cubicBezTo>
                  <a:cubicBezTo>
                    <a:pt x="4243" y="7561"/>
                    <a:pt x="9047" y="8815"/>
                    <a:pt x="13597" y="8815"/>
                  </a:cubicBezTo>
                  <a:cubicBezTo>
                    <a:pt x="14802" y="8815"/>
                    <a:pt x="15986" y="8726"/>
                    <a:pt x="17119" y="8534"/>
                  </a:cubicBezTo>
                  <a:cubicBezTo>
                    <a:pt x="20418" y="7158"/>
                    <a:pt x="23142" y="4679"/>
                    <a:pt x="24900" y="1605"/>
                  </a:cubicBezTo>
                  <a:cubicBezTo>
                    <a:pt x="24815" y="1288"/>
                    <a:pt x="24736" y="971"/>
                    <a:pt x="24661" y="650"/>
                  </a:cubicBezTo>
                  <a:cubicBezTo>
                    <a:pt x="24576" y="432"/>
                    <a:pt x="24483" y="215"/>
                    <a:pt x="2438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6"/>
            <p:cNvSpPr/>
            <p:nvPr/>
          </p:nvSpPr>
          <p:spPr>
            <a:xfrm>
              <a:off x="1466053" y="3759845"/>
              <a:ext cx="63680" cy="41666"/>
            </a:xfrm>
            <a:custGeom>
              <a:rect b="b" l="l" r="r" t="t"/>
              <a:pathLst>
                <a:path extrusionOk="0" h="1482" w="2265">
                  <a:moveTo>
                    <a:pt x="2265" y="1"/>
                  </a:moveTo>
                  <a:cubicBezTo>
                    <a:pt x="1613" y="468"/>
                    <a:pt x="942" y="910"/>
                    <a:pt x="250" y="1327"/>
                  </a:cubicBezTo>
                  <a:cubicBezTo>
                    <a:pt x="168" y="1378"/>
                    <a:pt x="86" y="1427"/>
                    <a:pt x="0" y="1481"/>
                  </a:cubicBezTo>
                  <a:cubicBezTo>
                    <a:pt x="664" y="1185"/>
                    <a:pt x="1323" y="892"/>
                    <a:pt x="1987" y="596"/>
                  </a:cubicBezTo>
                  <a:cubicBezTo>
                    <a:pt x="2083" y="400"/>
                    <a:pt x="2176" y="201"/>
                    <a:pt x="22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6"/>
            <p:cNvSpPr/>
            <p:nvPr/>
          </p:nvSpPr>
          <p:spPr>
            <a:xfrm>
              <a:off x="1586157" y="3774998"/>
              <a:ext cx="69613" cy="178080"/>
            </a:xfrm>
            <a:custGeom>
              <a:rect b="b" l="l" r="r" t="t"/>
              <a:pathLst>
                <a:path extrusionOk="0" h="6334" w="2476">
                  <a:moveTo>
                    <a:pt x="871" y="1"/>
                  </a:moveTo>
                  <a:lnTo>
                    <a:pt x="871" y="1"/>
                  </a:lnTo>
                  <a:cubicBezTo>
                    <a:pt x="1181" y="1313"/>
                    <a:pt x="1584" y="2600"/>
                    <a:pt x="2079" y="3866"/>
                  </a:cubicBezTo>
                  <a:cubicBezTo>
                    <a:pt x="1783" y="2543"/>
                    <a:pt x="1380" y="1259"/>
                    <a:pt x="871" y="1"/>
                  </a:cubicBezTo>
                  <a:close/>
                  <a:moveTo>
                    <a:pt x="150" y="4382"/>
                  </a:moveTo>
                  <a:lnTo>
                    <a:pt x="150" y="4382"/>
                  </a:lnTo>
                  <a:cubicBezTo>
                    <a:pt x="203" y="4636"/>
                    <a:pt x="254" y="4886"/>
                    <a:pt x="300" y="5139"/>
                  </a:cubicBezTo>
                  <a:cubicBezTo>
                    <a:pt x="104" y="5249"/>
                    <a:pt x="0" y="5378"/>
                    <a:pt x="79" y="5503"/>
                  </a:cubicBezTo>
                  <a:cubicBezTo>
                    <a:pt x="221" y="5730"/>
                    <a:pt x="364" y="5955"/>
                    <a:pt x="507" y="6184"/>
                  </a:cubicBezTo>
                  <a:cubicBezTo>
                    <a:pt x="571" y="6287"/>
                    <a:pt x="781" y="6334"/>
                    <a:pt x="1038" y="6334"/>
                  </a:cubicBezTo>
                  <a:cubicBezTo>
                    <a:pt x="1630" y="6334"/>
                    <a:pt x="2475" y="6098"/>
                    <a:pt x="2433" y="5781"/>
                  </a:cubicBezTo>
                  <a:cubicBezTo>
                    <a:pt x="2379" y="5424"/>
                    <a:pt x="2321" y="5071"/>
                    <a:pt x="2254" y="4718"/>
                  </a:cubicBezTo>
                  <a:cubicBezTo>
                    <a:pt x="2094" y="5035"/>
                    <a:pt x="1580" y="5256"/>
                    <a:pt x="1113" y="5256"/>
                  </a:cubicBezTo>
                  <a:cubicBezTo>
                    <a:pt x="771" y="5256"/>
                    <a:pt x="453" y="5136"/>
                    <a:pt x="332" y="4843"/>
                  </a:cubicBezTo>
                  <a:cubicBezTo>
                    <a:pt x="272" y="4690"/>
                    <a:pt x="211" y="4536"/>
                    <a:pt x="150" y="4382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6"/>
            <p:cNvSpPr/>
            <p:nvPr/>
          </p:nvSpPr>
          <p:spPr>
            <a:xfrm>
              <a:off x="1346849" y="3688772"/>
              <a:ext cx="263803" cy="156038"/>
            </a:xfrm>
            <a:custGeom>
              <a:rect b="b" l="l" r="r" t="t"/>
              <a:pathLst>
                <a:path extrusionOk="0" h="5550" w="9383">
                  <a:moveTo>
                    <a:pt x="9005" y="1220"/>
                  </a:moveTo>
                  <a:cubicBezTo>
                    <a:pt x="8944" y="1409"/>
                    <a:pt x="8880" y="1595"/>
                    <a:pt x="8812" y="1780"/>
                  </a:cubicBezTo>
                  <a:cubicBezTo>
                    <a:pt x="9015" y="2204"/>
                    <a:pt x="9204" y="2636"/>
                    <a:pt x="9383" y="3068"/>
                  </a:cubicBezTo>
                  <a:cubicBezTo>
                    <a:pt x="9236" y="2458"/>
                    <a:pt x="9111" y="1841"/>
                    <a:pt x="9005" y="1220"/>
                  </a:cubicBezTo>
                  <a:close/>
                  <a:moveTo>
                    <a:pt x="7521" y="1"/>
                  </a:moveTo>
                  <a:lnTo>
                    <a:pt x="7521" y="1"/>
                  </a:lnTo>
                  <a:cubicBezTo>
                    <a:pt x="7414" y="43"/>
                    <a:pt x="7325" y="90"/>
                    <a:pt x="7265" y="140"/>
                  </a:cubicBezTo>
                  <a:cubicBezTo>
                    <a:pt x="6309" y="932"/>
                    <a:pt x="5318" y="1677"/>
                    <a:pt x="4280" y="2362"/>
                  </a:cubicBezTo>
                  <a:cubicBezTo>
                    <a:pt x="3723" y="2721"/>
                    <a:pt x="3160" y="3071"/>
                    <a:pt x="2583" y="3396"/>
                  </a:cubicBezTo>
                  <a:cubicBezTo>
                    <a:pt x="2311" y="3549"/>
                    <a:pt x="1773" y="3955"/>
                    <a:pt x="1388" y="4120"/>
                  </a:cubicBezTo>
                  <a:cubicBezTo>
                    <a:pt x="1324" y="4108"/>
                    <a:pt x="1256" y="4105"/>
                    <a:pt x="1189" y="4105"/>
                  </a:cubicBezTo>
                  <a:cubicBezTo>
                    <a:pt x="1024" y="4105"/>
                    <a:pt x="853" y="4138"/>
                    <a:pt x="682" y="4212"/>
                  </a:cubicBezTo>
                  <a:cubicBezTo>
                    <a:pt x="661" y="4223"/>
                    <a:pt x="639" y="4230"/>
                    <a:pt x="618" y="4240"/>
                  </a:cubicBezTo>
                  <a:cubicBezTo>
                    <a:pt x="315" y="4376"/>
                    <a:pt x="1" y="4676"/>
                    <a:pt x="68" y="5036"/>
                  </a:cubicBezTo>
                  <a:cubicBezTo>
                    <a:pt x="76" y="5064"/>
                    <a:pt x="80" y="5093"/>
                    <a:pt x="86" y="5122"/>
                  </a:cubicBezTo>
                  <a:cubicBezTo>
                    <a:pt x="144" y="5438"/>
                    <a:pt x="564" y="5550"/>
                    <a:pt x="857" y="5550"/>
                  </a:cubicBezTo>
                  <a:cubicBezTo>
                    <a:pt x="893" y="5550"/>
                    <a:pt x="924" y="5550"/>
                    <a:pt x="957" y="5545"/>
                  </a:cubicBezTo>
                  <a:cubicBezTo>
                    <a:pt x="2097" y="5435"/>
                    <a:pt x="3246" y="4630"/>
                    <a:pt x="4240" y="4009"/>
                  </a:cubicBezTo>
                  <a:lnTo>
                    <a:pt x="4240" y="4009"/>
                  </a:lnTo>
                  <a:cubicBezTo>
                    <a:pt x="3602" y="4294"/>
                    <a:pt x="2964" y="4576"/>
                    <a:pt x="2323" y="4861"/>
                  </a:cubicBezTo>
                  <a:cubicBezTo>
                    <a:pt x="2069" y="4975"/>
                    <a:pt x="1602" y="5147"/>
                    <a:pt x="1235" y="5147"/>
                  </a:cubicBezTo>
                  <a:cubicBezTo>
                    <a:pt x="1120" y="5147"/>
                    <a:pt x="1013" y="5129"/>
                    <a:pt x="928" y="5089"/>
                  </a:cubicBezTo>
                  <a:cubicBezTo>
                    <a:pt x="679" y="4968"/>
                    <a:pt x="432" y="4818"/>
                    <a:pt x="853" y="4630"/>
                  </a:cubicBezTo>
                  <a:cubicBezTo>
                    <a:pt x="1890" y="4166"/>
                    <a:pt x="2928" y="3705"/>
                    <a:pt x="3962" y="3242"/>
                  </a:cubicBezTo>
                  <a:cubicBezTo>
                    <a:pt x="4872" y="2839"/>
                    <a:pt x="6084" y="2529"/>
                    <a:pt x="6722" y="1720"/>
                  </a:cubicBezTo>
                  <a:cubicBezTo>
                    <a:pt x="6758" y="1673"/>
                    <a:pt x="6815" y="1627"/>
                    <a:pt x="6890" y="1580"/>
                  </a:cubicBezTo>
                  <a:cubicBezTo>
                    <a:pt x="7033" y="1192"/>
                    <a:pt x="7158" y="796"/>
                    <a:pt x="7268" y="394"/>
                  </a:cubicBezTo>
                  <a:cubicBezTo>
                    <a:pt x="7307" y="236"/>
                    <a:pt x="7400" y="108"/>
                    <a:pt x="752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6"/>
            <p:cNvSpPr/>
            <p:nvPr/>
          </p:nvSpPr>
          <p:spPr>
            <a:xfrm>
              <a:off x="1571537" y="3837665"/>
              <a:ext cx="18865" cy="60560"/>
            </a:xfrm>
            <a:custGeom>
              <a:rect b="b" l="l" r="r" t="t"/>
              <a:pathLst>
                <a:path extrusionOk="0" h="2154" w="671">
                  <a:moveTo>
                    <a:pt x="99" y="0"/>
                  </a:moveTo>
                  <a:cubicBezTo>
                    <a:pt x="68" y="86"/>
                    <a:pt x="35" y="171"/>
                    <a:pt x="0" y="257"/>
                  </a:cubicBezTo>
                  <a:cubicBezTo>
                    <a:pt x="200" y="895"/>
                    <a:pt x="424" y="1526"/>
                    <a:pt x="670" y="2153"/>
                  </a:cubicBezTo>
                  <a:cubicBezTo>
                    <a:pt x="514" y="1426"/>
                    <a:pt x="324" y="706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6"/>
            <p:cNvSpPr/>
            <p:nvPr/>
          </p:nvSpPr>
          <p:spPr>
            <a:xfrm>
              <a:off x="1561501" y="3806289"/>
              <a:ext cx="12849" cy="38630"/>
            </a:xfrm>
            <a:custGeom>
              <a:rect b="b" l="l" r="r" t="t"/>
              <a:pathLst>
                <a:path extrusionOk="0" h="1374" w="457">
                  <a:moveTo>
                    <a:pt x="79" y="0"/>
                  </a:moveTo>
                  <a:cubicBezTo>
                    <a:pt x="53" y="47"/>
                    <a:pt x="25" y="93"/>
                    <a:pt x="0" y="142"/>
                  </a:cubicBezTo>
                  <a:cubicBezTo>
                    <a:pt x="111" y="552"/>
                    <a:pt x="229" y="967"/>
                    <a:pt x="357" y="1373"/>
                  </a:cubicBezTo>
                  <a:cubicBezTo>
                    <a:pt x="392" y="1287"/>
                    <a:pt x="425" y="1202"/>
                    <a:pt x="456" y="1116"/>
                  </a:cubicBezTo>
                  <a:cubicBezTo>
                    <a:pt x="339" y="741"/>
                    <a:pt x="214" y="371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6"/>
            <p:cNvSpPr/>
            <p:nvPr/>
          </p:nvSpPr>
          <p:spPr>
            <a:xfrm>
              <a:off x="1554781" y="3783432"/>
              <a:ext cx="8941" cy="26878"/>
            </a:xfrm>
            <a:custGeom>
              <a:rect b="b" l="l" r="r" t="t"/>
              <a:pathLst>
                <a:path extrusionOk="0" h="956" w="318">
                  <a:moveTo>
                    <a:pt x="0" y="0"/>
                  </a:moveTo>
                  <a:lnTo>
                    <a:pt x="0" y="0"/>
                  </a:lnTo>
                  <a:cubicBezTo>
                    <a:pt x="75" y="321"/>
                    <a:pt x="154" y="638"/>
                    <a:pt x="239" y="955"/>
                  </a:cubicBezTo>
                  <a:cubicBezTo>
                    <a:pt x="264" y="906"/>
                    <a:pt x="292" y="860"/>
                    <a:pt x="318" y="813"/>
                  </a:cubicBezTo>
                  <a:cubicBezTo>
                    <a:pt x="218" y="542"/>
                    <a:pt x="111" y="2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6"/>
            <p:cNvSpPr/>
            <p:nvPr/>
          </p:nvSpPr>
          <p:spPr>
            <a:xfrm>
              <a:off x="1644606" y="3883660"/>
              <a:ext cx="6944" cy="23982"/>
            </a:xfrm>
            <a:custGeom>
              <a:rect b="b" l="l" r="r" t="t"/>
              <a:pathLst>
                <a:path extrusionOk="0" h="853" w="247">
                  <a:moveTo>
                    <a:pt x="0" y="1"/>
                  </a:moveTo>
                  <a:lnTo>
                    <a:pt x="0" y="1"/>
                  </a:lnTo>
                  <a:cubicBezTo>
                    <a:pt x="64" y="282"/>
                    <a:pt x="122" y="568"/>
                    <a:pt x="175" y="853"/>
                  </a:cubicBezTo>
                  <a:cubicBezTo>
                    <a:pt x="235" y="736"/>
                    <a:pt x="247" y="607"/>
                    <a:pt x="189" y="468"/>
                  </a:cubicBezTo>
                  <a:cubicBezTo>
                    <a:pt x="125" y="315"/>
                    <a:pt x="61" y="15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6"/>
            <p:cNvSpPr/>
            <p:nvPr/>
          </p:nvSpPr>
          <p:spPr>
            <a:xfrm>
              <a:off x="1358994" y="3733192"/>
              <a:ext cx="290540" cy="189608"/>
            </a:xfrm>
            <a:custGeom>
              <a:rect b="b" l="l" r="r" t="t"/>
              <a:pathLst>
                <a:path extrusionOk="0" h="6744" w="10334">
                  <a:moveTo>
                    <a:pt x="6458" y="0"/>
                  </a:moveTo>
                  <a:lnTo>
                    <a:pt x="6458" y="0"/>
                  </a:lnTo>
                  <a:cubicBezTo>
                    <a:pt x="6383" y="47"/>
                    <a:pt x="6326" y="93"/>
                    <a:pt x="6290" y="140"/>
                  </a:cubicBezTo>
                  <a:cubicBezTo>
                    <a:pt x="5652" y="949"/>
                    <a:pt x="4440" y="1259"/>
                    <a:pt x="3530" y="1662"/>
                  </a:cubicBezTo>
                  <a:cubicBezTo>
                    <a:pt x="2496" y="2125"/>
                    <a:pt x="1458" y="2586"/>
                    <a:pt x="421" y="3050"/>
                  </a:cubicBezTo>
                  <a:cubicBezTo>
                    <a:pt x="0" y="3238"/>
                    <a:pt x="247" y="3388"/>
                    <a:pt x="496" y="3509"/>
                  </a:cubicBezTo>
                  <a:cubicBezTo>
                    <a:pt x="581" y="3549"/>
                    <a:pt x="688" y="3567"/>
                    <a:pt x="803" y="3567"/>
                  </a:cubicBezTo>
                  <a:cubicBezTo>
                    <a:pt x="1170" y="3567"/>
                    <a:pt x="1637" y="3395"/>
                    <a:pt x="1891" y="3281"/>
                  </a:cubicBezTo>
                  <a:cubicBezTo>
                    <a:pt x="2532" y="2996"/>
                    <a:pt x="3170" y="2714"/>
                    <a:pt x="3808" y="2429"/>
                  </a:cubicBezTo>
                  <a:cubicBezTo>
                    <a:pt x="3894" y="2375"/>
                    <a:pt x="3976" y="2326"/>
                    <a:pt x="4058" y="2275"/>
                  </a:cubicBezTo>
                  <a:cubicBezTo>
                    <a:pt x="4750" y="1858"/>
                    <a:pt x="5421" y="1416"/>
                    <a:pt x="6073" y="949"/>
                  </a:cubicBezTo>
                  <a:cubicBezTo>
                    <a:pt x="6212" y="639"/>
                    <a:pt x="6341" y="321"/>
                    <a:pt x="6458" y="0"/>
                  </a:cubicBezTo>
                  <a:close/>
                  <a:moveTo>
                    <a:pt x="8380" y="200"/>
                  </a:moveTo>
                  <a:cubicBezTo>
                    <a:pt x="8326" y="350"/>
                    <a:pt x="8270" y="504"/>
                    <a:pt x="8209" y="653"/>
                  </a:cubicBezTo>
                  <a:cubicBezTo>
                    <a:pt x="8255" y="760"/>
                    <a:pt x="8276" y="863"/>
                    <a:pt x="8266" y="963"/>
                  </a:cubicBezTo>
                  <a:cubicBezTo>
                    <a:pt x="8173" y="1980"/>
                    <a:pt x="7967" y="2892"/>
                    <a:pt x="7659" y="3716"/>
                  </a:cubicBezTo>
                  <a:cubicBezTo>
                    <a:pt x="7884" y="4422"/>
                    <a:pt x="8074" y="5142"/>
                    <a:pt x="8230" y="5869"/>
                  </a:cubicBezTo>
                  <a:cubicBezTo>
                    <a:pt x="8291" y="6023"/>
                    <a:pt x="8352" y="6177"/>
                    <a:pt x="8412" y="6330"/>
                  </a:cubicBezTo>
                  <a:cubicBezTo>
                    <a:pt x="8533" y="6623"/>
                    <a:pt x="8851" y="6743"/>
                    <a:pt x="9193" y="6743"/>
                  </a:cubicBezTo>
                  <a:cubicBezTo>
                    <a:pt x="9660" y="6743"/>
                    <a:pt x="10174" y="6522"/>
                    <a:pt x="10334" y="6205"/>
                  </a:cubicBezTo>
                  <a:cubicBezTo>
                    <a:pt x="10281" y="5920"/>
                    <a:pt x="10223" y="5634"/>
                    <a:pt x="10159" y="5353"/>
                  </a:cubicBezTo>
                  <a:cubicBezTo>
                    <a:pt x="9664" y="4087"/>
                    <a:pt x="9261" y="2800"/>
                    <a:pt x="8951" y="1488"/>
                  </a:cubicBezTo>
                  <a:cubicBezTo>
                    <a:pt x="8772" y="1056"/>
                    <a:pt x="8583" y="624"/>
                    <a:pt x="8380" y="20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6"/>
            <p:cNvSpPr/>
            <p:nvPr/>
          </p:nvSpPr>
          <p:spPr>
            <a:xfrm>
              <a:off x="1563694" y="3751551"/>
              <a:ext cx="28003" cy="86144"/>
            </a:xfrm>
            <a:custGeom>
              <a:rect b="b" l="l" r="r" t="t"/>
              <a:pathLst>
                <a:path extrusionOk="0" h="3064" w="996">
                  <a:moveTo>
                    <a:pt x="928" y="0"/>
                  </a:moveTo>
                  <a:cubicBezTo>
                    <a:pt x="660" y="671"/>
                    <a:pt x="350" y="1323"/>
                    <a:pt x="1" y="1947"/>
                  </a:cubicBezTo>
                  <a:cubicBezTo>
                    <a:pt x="136" y="2318"/>
                    <a:pt x="261" y="2688"/>
                    <a:pt x="378" y="3063"/>
                  </a:cubicBezTo>
                  <a:cubicBezTo>
                    <a:pt x="686" y="2239"/>
                    <a:pt x="892" y="1327"/>
                    <a:pt x="985" y="310"/>
                  </a:cubicBezTo>
                  <a:cubicBezTo>
                    <a:pt x="995" y="210"/>
                    <a:pt x="974" y="107"/>
                    <a:pt x="92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6"/>
            <p:cNvSpPr/>
            <p:nvPr/>
          </p:nvSpPr>
          <p:spPr>
            <a:xfrm>
              <a:off x="1543732" y="3725180"/>
              <a:ext cx="46052" cy="81140"/>
            </a:xfrm>
            <a:custGeom>
              <a:rect b="b" l="l" r="r" t="t"/>
              <a:pathLst>
                <a:path extrusionOk="0" h="2886" w="1638">
                  <a:moveTo>
                    <a:pt x="660" y="0"/>
                  </a:moveTo>
                  <a:cubicBezTo>
                    <a:pt x="458" y="40"/>
                    <a:pt x="257" y="104"/>
                    <a:pt x="91" y="179"/>
                  </a:cubicBezTo>
                  <a:cubicBezTo>
                    <a:pt x="65" y="417"/>
                    <a:pt x="37" y="649"/>
                    <a:pt x="1" y="874"/>
                  </a:cubicBezTo>
                  <a:lnTo>
                    <a:pt x="129" y="778"/>
                  </a:lnTo>
                  <a:cubicBezTo>
                    <a:pt x="208" y="1212"/>
                    <a:pt x="297" y="1644"/>
                    <a:pt x="393" y="2072"/>
                  </a:cubicBezTo>
                  <a:cubicBezTo>
                    <a:pt x="504" y="2343"/>
                    <a:pt x="611" y="2614"/>
                    <a:pt x="711" y="2885"/>
                  </a:cubicBezTo>
                  <a:cubicBezTo>
                    <a:pt x="1060" y="2261"/>
                    <a:pt x="1370" y="1609"/>
                    <a:pt x="1638" y="938"/>
                  </a:cubicBezTo>
                  <a:cubicBezTo>
                    <a:pt x="1477" y="567"/>
                    <a:pt x="1032" y="172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3" name="Google Shape;1093;p16"/>
          <p:cNvGrpSpPr/>
          <p:nvPr/>
        </p:nvGrpSpPr>
        <p:grpSpPr>
          <a:xfrm flipH="1" rot="7370868">
            <a:off x="505499" y="3209885"/>
            <a:ext cx="804336" cy="359725"/>
            <a:chOff x="851420" y="3679860"/>
            <a:chExt cx="804350" cy="359731"/>
          </a:xfrm>
        </p:grpSpPr>
        <p:sp>
          <p:nvSpPr>
            <p:cNvPr id="1094" name="Google Shape;1094;p16"/>
            <p:cNvSpPr/>
            <p:nvPr/>
          </p:nvSpPr>
          <p:spPr>
            <a:xfrm>
              <a:off x="851420" y="3679860"/>
              <a:ext cx="759049" cy="359731"/>
            </a:xfrm>
            <a:custGeom>
              <a:rect b="b" l="l" r="r" t="t"/>
              <a:pathLst>
                <a:path extrusionOk="0" h="12795" w="26998">
                  <a:moveTo>
                    <a:pt x="26067" y="0"/>
                  </a:moveTo>
                  <a:cubicBezTo>
                    <a:pt x="25738" y="0"/>
                    <a:pt x="25382" y="107"/>
                    <a:pt x="25143" y="318"/>
                  </a:cubicBezTo>
                  <a:cubicBezTo>
                    <a:pt x="25336" y="243"/>
                    <a:pt x="25582" y="189"/>
                    <a:pt x="25810" y="189"/>
                  </a:cubicBezTo>
                  <a:cubicBezTo>
                    <a:pt x="26145" y="189"/>
                    <a:pt x="26441" y="300"/>
                    <a:pt x="26487" y="617"/>
                  </a:cubicBezTo>
                  <a:cubicBezTo>
                    <a:pt x="26530" y="928"/>
                    <a:pt x="26577" y="1231"/>
                    <a:pt x="26627" y="1537"/>
                  </a:cubicBezTo>
                  <a:cubicBezTo>
                    <a:pt x="26712" y="1280"/>
                    <a:pt x="26787" y="1020"/>
                    <a:pt x="26858" y="757"/>
                  </a:cubicBezTo>
                  <a:cubicBezTo>
                    <a:pt x="26997" y="247"/>
                    <a:pt x="26566" y="0"/>
                    <a:pt x="26067" y="0"/>
                  </a:cubicBezTo>
                  <a:close/>
                  <a:moveTo>
                    <a:pt x="24502" y="3145"/>
                  </a:moveTo>
                  <a:cubicBezTo>
                    <a:pt x="24369" y="3209"/>
                    <a:pt x="24230" y="3270"/>
                    <a:pt x="24095" y="3331"/>
                  </a:cubicBezTo>
                  <a:cubicBezTo>
                    <a:pt x="24013" y="3367"/>
                    <a:pt x="23931" y="3406"/>
                    <a:pt x="23849" y="3441"/>
                  </a:cubicBezTo>
                  <a:cubicBezTo>
                    <a:pt x="22526" y="6081"/>
                    <a:pt x="20419" y="8309"/>
                    <a:pt x="17809" y="9700"/>
                  </a:cubicBezTo>
                  <a:cubicBezTo>
                    <a:pt x="21085" y="8798"/>
                    <a:pt x="23684" y="6790"/>
                    <a:pt x="24502" y="3145"/>
                  </a:cubicBezTo>
                  <a:close/>
                  <a:moveTo>
                    <a:pt x="1427" y="7078"/>
                  </a:moveTo>
                  <a:cubicBezTo>
                    <a:pt x="749" y="7078"/>
                    <a:pt x="1" y="7582"/>
                    <a:pt x="390" y="8199"/>
                  </a:cubicBezTo>
                  <a:cubicBezTo>
                    <a:pt x="1837" y="10502"/>
                    <a:pt x="4829" y="11729"/>
                    <a:pt x="7368" y="12338"/>
                  </a:cubicBezTo>
                  <a:cubicBezTo>
                    <a:pt x="8641" y="12641"/>
                    <a:pt x="9946" y="12794"/>
                    <a:pt x="11254" y="12794"/>
                  </a:cubicBezTo>
                  <a:cubicBezTo>
                    <a:pt x="12863" y="12794"/>
                    <a:pt x="14474" y="12563"/>
                    <a:pt x="16015" y="12096"/>
                  </a:cubicBezTo>
                  <a:cubicBezTo>
                    <a:pt x="16514" y="11943"/>
                    <a:pt x="17002" y="11767"/>
                    <a:pt x="17476" y="11568"/>
                  </a:cubicBezTo>
                  <a:lnTo>
                    <a:pt x="17476" y="11568"/>
                  </a:lnTo>
                  <a:cubicBezTo>
                    <a:pt x="16343" y="11760"/>
                    <a:pt x="15159" y="11849"/>
                    <a:pt x="13954" y="11849"/>
                  </a:cubicBezTo>
                  <a:cubicBezTo>
                    <a:pt x="9404" y="11849"/>
                    <a:pt x="4600" y="10595"/>
                    <a:pt x="1449" y="8994"/>
                  </a:cubicBezTo>
                  <a:cubicBezTo>
                    <a:pt x="867" y="8701"/>
                    <a:pt x="357" y="7503"/>
                    <a:pt x="921" y="7503"/>
                  </a:cubicBezTo>
                  <a:cubicBezTo>
                    <a:pt x="1024" y="7503"/>
                    <a:pt x="1160" y="7542"/>
                    <a:pt x="1338" y="7631"/>
                  </a:cubicBezTo>
                  <a:cubicBezTo>
                    <a:pt x="1834" y="7885"/>
                    <a:pt x="2372" y="8127"/>
                    <a:pt x="2943" y="8355"/>
                  </a:cubicBezTo>
                  <a:cubicBezTo>
                    <a:pt x="2665" y="8077"/>
                    <a:pt x="2418" y="7778"/>
                    <a:pt x="2215" y="7450"/>
                  </a:cubicBezTo>
                  <a:cubicBezTo>
                    <a:pt x="2051" y="7189"/>
                    <a:pt x="1745" y="7078"/>
                    <a:pt x="1427" y="7078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6"/>
            <p:cNvSpPr/>
            <p:nvPr/>
          </p:nvSpPr>
          <p:spPr>
            <a:xfrm>
              <a:off x="934132" y="3810282"/>
              <a:ext cx="637451" cy="194809"/>
            </a:xfrm>
            <a:custGeom>
              <a:rect b="b" l="l" r="r" t="t"/>
              <a:pathLst>
                <a:path extrusionOk="0" h="6929" w="22673">
                  <a:moveTo>
                    <a:pt x="1" y="3716"/>
                  </a:moveTo>
                  <a:cubicBezTo>
                    <a:pt x="1495" y="5203"/>
                    <a:pt x="3913" y="5999"/>
                    <a:pt x="5848" y="6369"/>
                  </a:cubicBezTo>
                  <a:cubicBezTo>
                    <a:pt x="6725" y="6537"/>
                    <a:pt x="7624" y="6622"/>
                    <a:pt x="8523" y="6622"/>
                  </a:cubicBezTo>
                  <a:cubicBezTo>
                    <a:pt x="10099" y="6622"/>
                    <a:pt x="11671" y="6362"/>
                    <a:pt x="13147" y="5827"/>
                  </a:cubicBezTo>
                  <a:cubicBezTo>
                    <a:pt x="13743" y="5609"/>
                    <a:pt x="14317" y="5357"/>
                    <a:pt x="14867" y="5061"/>
                  </a:cubicBezTo>
                  <a:lnTo>
                    <a:pt x="14867" y="5061"/>
                  </a:lnTo>
                  <a:cubicBezTo>
                    <a:pt x="13369" y="5474"/>
                    <a:pt x="11728" y="5656"/>
                    <a:pt x="10053" y="5656"/>
                  </a:cubicBezTo>
                  <a:cubicBezTo>
                    <a:pt x="6526" y="5656"/>
                    <a:pt x="2846" y="4854"/>
                    <a:pt x="1" y="3716"/>
                  </a:cubicBezTo>
                  <a:close/>
                  <a:moveTo>
                    <a:pt x="22315" y="0"/>
                  </a:moveTo>
                  <a:cubicBezTo>
                    <a:pt x="20557" y="3074"/>
                    <a:pt x="17833" y="5553"/>
                    <a:pt x="14534" y="6929"/>
                  </a:cubicBezTo>
                  <a:cubicBezTo>
                    <a:pt x="18190" y="6308"/>
                    <a:pt x="21292" y="4600"/>
                    <a:pt x="22672" y="1231"/>
                  </a:cubicBezTo>
                  <a:cubicBezTo>
                    <a:pt x="22544" y="825"/>
                    <a:pt x="22426" y="410"/>
                    <a:pt x="2231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6"/>
            <p:cNvSpPr/>
            <p:nvPr/>
          </p:nvSpPr>
          <p:spPr>
            <a:xfrm>
              <a:off x="861457" y="3765158"/>
              <a:ext cx="700092" cy="247862"/>
            </a:xfrm>
            <a:custGeom>
              <a:rect b="b" l="l" r="r" t="t"/>
              <a:pathLst>
                <a:path extrusionOk="0" h="8816" w="24901">
                  <a:moveTo>
                    <a:pt x="24387" y="1"/>
                  </a:moveTo>
                  <a:cubicBezTo>
                    <a:pt x="24308" y="37"/>
                    <a:pt x="24226" y="76"/>
                    <a:pt x="24145" y="111"/>
                  </a:cubicBezTo>
                  <a:cubicBezTo>
                    <a:pt x="23327" y="3756"/>
                    <a:pt x="20728" y="5764"/>
                    <a:pt x="17452" y="6666"/>
                  </a:cubicBezTo>
                  <a:cubicBezTo>
                    <a:pt x="16902" y="6962"/>
                    <a:pt x="16328" y="7214"/>
                    <a:pt x="15732" y="7432"/>
                  </a:cubicBezTo>
                  <a:cubicBezTo>
                    <a:pt x="14256" y="7967"/>
                    <a:pt x="12684" y="8227"/>
                    <a:pt x="11108" y="8227"/>
                  </a:cubicBezTo>
                  <a:cubicBezTo>
                    <a:pt x="10209" y="8227"/>
                    <a:pt x="9310" y="8142"/>
                    <a:pt x="8433" y="7974"/>
                  </a:cubicBezTo>
                  <a:cubicBezTo>
                    <a:pt x="6498" y="7604"/>
                    <a:pt x="4080" y="6808"/>
                    <a:pt x="2586" y="5321"/>
                  </a:cubicBezTo>
                  <a:cubicBezTo>
                    <a:pt x="2015" y="5093"/>
                    <a:pt x="1477" y="4851"/>
                    <a:pt x="981" y="4597"/>
                  </a:cubicBezTo>
                  <a:cubicBezTo>
                    <a:pt x="803" y="4508"/>
                    <a:pt x="667" y="4469"/>
                    <a:pt x="564" y="4469"/>
                  </a:cubicBezTo>
                  <a:cubicBezTo>
                    <a:pt x="0" y="4469"/>
                    <a:pt x="510" y="5667"/>
                    <a:pt x="1092" y="5960"/>
                  </a:cubicBezTo>
                  <a:cubicBezTo>
                    <a:pt x="4243" y="7561"/>
                    <a:pt x="9047" y="8815"/>
                    <a:pt x="13597" y="8815"/>
                  </a:cubicBezTo>
                  <a:cubicBezTo>
                    <a:pt x="14802" y="8815"/>
                    <a:pt x="15986" y="8726"/>
                    <a:pt x="17119" y="8534"/>
                  </a:cubicBezTo>
                  <a:cubicBezTo>
                    <a:pt x="20418" y="7158"/>
                    <a:pt x="23142" y="4679"/>
                    <a:pt x="24900" y="1605"/>
                  </a:cubicBezTo>
                  <a:cubicBezTo>
                    <a:pt x="24815" y="1288"/>
                    <a:pt x="24736" y="971"/>
                    <a:pt x="24661" y="650"/>
                  </a:cubicBezTo>
                  <a:cubicBezTo>
                    <a:pt x="24576" y="432"/>
                    <a:pt x="24483" y="215"/>
                    <a:pt x="2438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6"/>
            <p:cNvSpPr/>
            <p:nvPr/>
          </p:nvSpPr>
          <p:spPr>
            <a:xfrm>
              <a:off x="1466053" y="3759845"/>
              <a:ext cx="63680" cy="41666"/>
            </a:xfrm>
            <a:custGeom>
              <a:rect b="b" l="l" r="r" t="t"/>
              <a:pathLst>
                <a:path extrusionOk="0" h="1482" w="2265">
                  <a:moveTo>
                    <a:pt x="2265" y="1"/>
                  </a:moveTo>
                  <a:cubicBezTo>
                    <a:pt x="1613" y="468"/>
                    <a:pt x="942" y="910"/>
                    <a:pt x="250" y="1327"/>
                  </a:cubicBezTo>
                  <a:cubicBezTo>
                    <a:pt x="168" y="1378"/>
                    <a:pt x="86" y="1427"/>
                    <a:pt x="0" y="1481"/>
                  </a:cubicBezTo>
                  <a:cubicBezTo>
                    <a:pt x="664" y="1185"/>
                    <a:pt x="1323" y="892"/>
                    <a:pt x="1987" y="596"/>
                  </a:cubicBezTo>
                  <a:cubicBezTo>
                    <a:pt x="2083" y="400"/>
                    <a:pt x="2176" y="201"/>
                    <a:pt x="22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6"/>
            <p:cNvSpPr/>
            <p:nvPr/>
          </p:nvSpPr>
          <p:spPr>
            <a:xfrm>
              <a:off x="1586157" y="3774998"/>
              <a:ext cx="69613" cy="178080"/>
            </a:xfrm>
            <a:custGeom>
              <a:rect b="b" l="l" r="r" t="t"/>
              <a:pathLst>
                <a:path extrusionOk="0" h="6334" w="2476">
                  <a:moveTo>
                    <a:pt x="871" y="1"/>
                  </a:moveTo>
                  <a:lnTo>
                    <a:pt x="871" y="1"/>
                  </a:lnTo>
                  <a:cubicBezTo>
                    <a:pt x="1181" y="1313"/>
                    <a:pt x="1584" y="2600"/>
                    <a:pt x="2079" y="3866"/>
                  </a:cubicBezTo>
                  <a:cubicBezTo>
                    <a:pt x="1783" y="2543"/>
                    <a:pt x="1380" y="1259"/>
                    <a:pt x="871" y="1"/>
                  </a:cubicBezTo>
                  <a:close/>
                  <a:moveTo>
                    <a:pt x="150" y="4382"/>
                  </a:moveTo>
                  <a:lnTo>
                    <a:pt x="150" y="4382"/>
                  </a:lnTo>
                  <a:cubicBezTo>
                    <a:pt x="203" y="4636"/>
                    <a:pt x="254" y="4886"/>
                    <a:pt x="300" y="5139"/>
                  </a:cubicBezTo>
                  <a:cubicBezTo>
                    <a:pt x="104" y="5249"/>
                    <a:pt x="0" y="5378"/>
                    <a:pt x="79" y="5503"/>
                  </a:cubicBezTo>
                  <a:cubicBezTo>
                    <a:pt x="221" y="5730"/>
                    <a:pt x="364" y="5955"/>
                    <a:pt x="507" y="6184"/>
                  </a:cubicBezTo>
                  <a:cubicBezTo>
                    <a:pt x="571" y="6287"/>
                    <a:pt x="781" y="6334"/>
                    <a:pt x="1038" y="6334"/>
                  </a:cubicBezTo>
                  <a:cubicBezTo>
                    <a:pt x="1630" y="6334"/>
                    <a:pt x="2475" y="6098"/>
                    <a:pt x="2433" y="5781"/>
                  </a:cubicBezTo>
                  <a:cubicBezTo>
                    <a:pt x="2379" y="5424"/>
                    <a:pt x="2321" y="5071"/>
                    <a:pt x="2254" y="4718"/>
                  </a:cubicBezTo>
                  <a:cubicBezTo>
                    <a:pt x="2094" y="5035"/>
                    <a:pt x="1580" y="5256"/>
                    <a:pt x="1113" y="5256"/>
                  </a:cubicBezTo>
                  <a:cubicBezTo>
                    <a:pt x="771" y="5256"/>
                    <a:pt x="453" y="5136"/>
                    <a:pt x="332" y="4843"/>
                  </a:cubicBezTo>
                  <a:cubicBezTo>
                    <a:pt x="272" y="4690"/>
                    <a:pt x="211" y="4536"/>
                    <a:pt x="150" y="4382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6"/>
            <p:cNvSpPr/>
            <p:nvPr/>
          </p:nvSpPr>
          <p:spPr>
            <a:xfrm>
              <a:off x="1346849" y="3688772"/>
              <a:ext cx="263803" cy="156038"/>
            </a:xfrm>
            <a:custGeom>
              <a:rect b="b" l="l" r="r" t="t"/>
              <a:pathLst>
                <a:path extrusionOk="0" h="5550" w="9383">
                  <a:moveTo>
                    <a:pt x="9005" y="1220"/>
                  </a:moveTo>
                  <a:cubicBezTo>
                    <a:pt x="8944" y="1409"/>
                    <a:pt x="8880" y="1595"/>
                    <a:pt x="8812" y="1780"/>
                  </a:cubicBezTo>
                  <a:cubicBezTo>
                    <a:pt x="9015" y="2204"/>
                    <a:pt x="9204" y="2636"/>
                    <a:pt x="9383" y="3068"/>
                  </a:cubicBezTo>
                  <a:cubicBezTo>
                    <a:pt x="9236" y="2458"/>
                    <a:pt x="9111" y="1841"/>
                    <a:pt x="9005" y="1220"/>
                  </a:cubicBezTo>
                  <a:close/>
                  <a:moveTo>
                    <a:pt x="7521" y="1"/>
                  </a:moveTo>
                  <a:lnTo>
                    <a:pt x="7521" y="1"/>
                  </a:lnTo>
                  <a:cubicBezTo>
                    <a:pt x="7414" y="43"/>
                    <a:pt x="7325" y="90"/>
                    <a:pt x="7265" y="140"/>
                  </a:cubicBezTo>
                  <a:cubicBezTo>
                    <a:pt x="6309" y="932"/>
                    <a:pt x="5318" y="1677"/>
                    <a:pt x="4280" y="2362"/>
                  </a:cubicBezTo>
                  <a:cubicBezTo>
                    <a:pt x="3723" y="2721"/>
                    <a:pt x="3160" y="3071"/>
                    <a:pt x="2583" y="3396"/>
                  </a:cubicBezTo>
                  <a:cubicBezTo>
                    <a:pt x="2311" y="3549"/>
                    <a:pt x="1773" y="3955"/>
                    <a:pt x="1388" y="4120"/>
                  </a:cubicBezTo>
                  <a:cubicBezTo>
                    <a:pt x="1324" y="4108"/>
                    <a:pt x="1256" y="4105"/>
                    <a:pt x="1189" y="4105"/>
                  </a:cubicBezTo>
                  <a:cubicBezTo>
                    <a:pt x="1024" y="4105"/>
                    <a:pt x="853" y="4138"/>
                    <a:pt x="682" y="4212"/>
                  </a:cubicBezTo>
                  <a:cubicBezTo>
                    <a:pt x="661" y="4223"/>
                    <a:pt x="639" y="4230"/>
                    <a:pt x="618" y="4240"/>
                  </a:cubicBezTo>
                  <a:cubicBezTo>
                    <a:pt x="315" y="4376"/>
                    <a:pt x="1" y="4676"/>
                    <a:pt x="68" y="5036"/>
                  </a:cubicBezTo>
                  <a:cubicBezTo>
                    <a:pt x="76" y="5064"/>
                    <a:pt x="80" y="5093"/>
                    <a:pt x="86" y="5122"/>
                  </a:cubicBezTo>
                  <a:cubicBezTo>
                    <a:pt x="144" y="5438"/>
                    <a:pt x="564" y="5550"/>
                    <a:pt x="857" y="5550"/>
                  </a:cubicBezTo>
                  <a:cubicBezTo>
                    <a:pt x="893" y="5550"/>
                    <a:pt x="924" y="5550"/>
                    <a:pt x="957" y="5545"/>
                  </a:cubicBezTo>
                  <a:cubicBezTo>
                    <a:pt x="2097" y="5435"/>
                    <a:pt x="3246" y="4630"/>
                    <a:pt x="4240" y="4009"/>
                  </a:cubicBezTo>
                  <a:lnTo>
                    <a:pt x="4240" y="4009"/>
                  </a:lnTo>
                  <a:cubicBezTo>
                    <a:pt x="3602" y="4294"/>
                    <a:pt x="2964" y="4576"/>
                    <a:pt x="2323" y="4861"/>
                  </a:cubicBezTo>
                  <a:cubicBezTo>
                    <a:pt x="2069" y="4975"/>
                    <a:pt x="1602" y="5147"/>
                    <a:pt x="1235" y="5147"/>
                  </a:cubicBezTo>
                  <a:cubicBezTo>
                    <a:pt x="1120" y="5147"/>
                    <a:pt x="1013" y="5129"/>
                    <a:pt x="928" y="5089"/>
                  </a:cubicBezTo>
                  <a:cubicBezTo>
                    <a:pt x="679" y="4968"/>
                    <a:pt x="432" y="4818"/>
                    <a:pt x="853" y="4630"/>
                  </a:cubicBezTo>
                  <a:cubicBezTo>
                    <a:pt x="1890" y="4166"/>
                    <a:pt x="2928" y="3705"/>
                    <a:pt x="3962" y="3242"/>
                  </a:cubicBezTo>
                  <a:cubicBezTo>
                    <a:pt x="4872" y="2839"/>
                    <a:pt x="6084" y="2529"/>
                    <a:pt x="6722" y="1720"/>
                  </a:cubicBezTo>
                  <a:cubicBezTo>
                    <a:pt x="6758" y="1673"/>
                    <a:pt x="6815" y="1627"/>
                    <a:pt x="6890" y="1580"/>
                  </a:cubicBezTo>
                  <a:cubicBezTo>
                    <a:pt x="7033" y="1192"/>
                    <a:pt x="7158" y="796"/>
                    <a:pt x="7268" y="394"/>
                  </a:cubicBezTo>
                  <a:cubicBezTo>
                    <a:pt x="7307" y="236"/>
                    <a:pt x="7400" y="108"/>
                    <a:pt x="752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6"/>
            <p:cNvSpPr/>
            <p:nvPr/>
          </p:nvSpPr>
          <p:spPr>
            <a:xfrm>
              <a:off x="1571537" y="3837665"/>
              <a:ext cx="18865" cy="60560"/>
            </a:xfrm>
            <a:custGeom>
              <a:rect b="b" l="l" r="r" t="t"/>
              <a:pathLst>
                <a:path extrusionOk="0" h="2154" w="671">
                  <a:moveTo>
                    <a:pt x="99" y="0"/>
                  </a:moveTo>
                  <a:cubicBezTo>
                    <a:pt x="68" y="86"/>
                    <a:pt x="35" y="171"/>
                    <a:pt x="0" y="257"/>
                  </a:cubicBezTo>
                  <a:cubicBezTo>
                    <a:pt x="200" y="895"/>
                    <a:pt x="424" y="1526"/>
                    <a:pt x="670" y="2153"/>
                  </a:cubicBezTo>
                  <a:cubicBezTo>
                    <a:pt x="514" y="1426"/>
                    <a:pt x="324" y="706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6"/>
            <p:cNvSpPr/>
            <p:nvPr/>
          </p:nvSpPr>
          <p:spPr>
            <a:xfrm>
              <a:off x="1561501" y="3806289"/>
              <a:ext cx="12849" cy="38630"/>
            </a:xfrm>
            <a:custGeom>
              <a:rect b="b" l="l" r="r" t="t"/>
              <a:pathLst>
                <a:path extrusionOk="0" h="1374" w="457">
                  <a:moveTo>
                    <a:pt x="79" y="0"/>
                  </a:moveTo>
                  <a:cubicBezTo>
                    <a:pt x="53" y="47"/>
                    <a:pt x="25" y="93"/>
                    <a:pt x="0" y="142"/>
                  </a:cubicBezTo>
                  <a:cubicBezTo>
                    <a:pt x="111" y="552"/>
                    <a:pt x="229" y="967"/>
                    <a:pt x="357" y="1373"/>
                  </a:cubicBezTo>
                  <a:cubicBezTo>
                    <a:pt x="392" y="1287"/>
                    <a:pt x="425" y="1202"/>
                    <a:pt x="456" y="1116"/>
                  </a:cubicBezTo>
                  <a:cubicBezTo>
                    <a:pt x="339" y="741"/>
                    <a:pt x="214" y="371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6"/>
            <p:cNvSpPr/>
            <p:nvPr/>
          </p:nvSpPr>
          <p:spPr>
            <a:xfrm>
              <a:off x="1554781" y="3783432"/>
              <a:ext cx="8941" cy="26878"/>
            </a:xfrm>
            <a:custGeom>
              <a:rect b="b" l="l" r="r" t="t"/>
              <a:pathLst>
                <a:path extrusionOk="0" h="956" w="318">
                  <a:moveTo>
                    <a:pt x="0" y="0"/>
                  </a:moveTo>
                  <a:lnTo>
                    <a:pt x="0" y="0"/>
                  </a:lnTo>
                  <a:cubicBezTo>
                    <a:pt x="75" y="321"/>
                    <a:pt x="154" y="638"/>
                    <a:pt x="239" y="955"/>
                  </a:cubicBezTo>
                  <a:cubicBezTo>
                    <a:pt x="264" y="906"/>
                    <a:pt x="292" y="860"/>
                    <a:pt x="318" y="813"/>
                  </a:cubicBezTo>
                  <a:cubicBezTo>
                    <a:pt x="218" y="542"/>
                    <a:pt x="111" y="2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6"/>
            <p:cNvSpPr/>
            <p:nvPr/>
          </p:nvSpPr>
          <p:spPr>
            <a:xfrm>
              <a:off x="1644606" y="3883660"/>
              <a:ext cx="6944" cy="23982"/>
            </a:xfrm>
            <a:custGeom>
              <a:rect b="b" l="l" r="r" t="t"/>
              <a:pathLst>
                <a:path extrusionOk="0" h="853" w="247">
                  <a:moveTo>
                    <a:pt x="0" y="1"/>
                  </a:moveTo>
                  <a:lnTo>
                    <a:pt x="0" y="1"/>
                  </a:lnTo>
                  <a:cubicBezTo>
                    <a:pt x="64" y="282"/>
                    <a:pt x="122" y="568"/>
                    <a:pt x="175" y="853"/>
                  </a:cubicBezTo>
                  <a:cubicBezTo>
                    <a:pt x="235" y="736"/>
                    <a:pt x="247" y="607"/>
                    <a:pt x="189" y="468"/>
                  </a:cubicBezTo>
                  <a:cubicBezTo>
                    <a:pt x="125" y="315"/>
                    <a:pt x="61" y="15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6"/>
            <p:cNvSpPr/>
            <p:nvPr/>
          </p:nvSpPr>
          <p:spPr>
            <a:xfrm>
              <a:off x="1358994" y="3733192"/>
              <a:ext cx="290540" cy="189608"/>
            </a:xfrm>
            <a:custGeom>
              <a:rect b="b" l="l" r="r" t="t"/>
              <a:pathLst>
                <a:path extrusionOk="0" h="6744" w="10334">
                  <a:moveTo>
                    <a:pt x="6458" y="0"/>
                  </a:moveTo>
                  <a:lnTo>
                    <a:pt x="6458" y="0"/>
                  </a:lnTo>
                  <a:cubicBezTo>
                    <a:pt x="6383" y="47"/>
                    <a:pt x="6326" y="93"/>
                    <a:pt x="6290" y="140"/>
                  </a:cubicBezTo>
                  <a:cubicBezTo>
                    <a:pt x="5652" y="949"/>
                    <a:pt x="4440" y="1259"/>
                    <a:pt x="3530" y="1662"/>
                  </a:cubicBezTo>
                  <a:cubicBezTo>
                    <a:pt x="2496" y="2125"/>
                    <a:pt x="1458" y="2586"/>
                    <a:pt x="421" y="3050"/>
                  </a:cubicBezTo>
                  <a:cubicBezTo>
                    <a:pt x="0" y="3238"/>
                    <a:pt x="247" y="3388"/>
                    <a:pt x="496" y="3509"/>
                  </a:cubicBezTo>
                  <a:cubicBezTo>
                    <a:pt x="581" y="3549"/>
                    <a:pt x="688" y="3567"/>
                    <a:pt x="803" y="3567"/>
                  </a:cubicBezTo>
                  <a:cubicBezTo>
                    <a:pt x="1170" y="3567"/>
                    <a:pt x="1637" y="3395"/>
                    <a:pt x="1891" y="3281"/>
                  </a:cubicBezTo>
                  <a:cubicBezTo>
                    <a:pt x="2532" y="2996"/>
                    <a:pt x="3170" y="2714"/>
                    <a:pt x="3808" y="2429"/>
                  </a:cubicBezTo>
                  <a:cubicBezTo>
                    <a:pt x="3894" y="2375"/>
                    <a:pt x="3976" y="2326"/>
                    <a:pt x="4058" y="2275"/>
                  </a:cubicBezTo>
                  <a:cubicBezTo>
                    <a:pt x="4750" y="1858"/>
                    <a:pt x="5421" y="1416"/>
                    <a:pt x="6073" y="949"/>
                  </a:cubicBezTo>
                  <a:cubicBezTo>
                    <a:pt x="6212" y="639"/>
                    <a:pt x="6341" y="321"/>
                    <a:pt x="6458" y="0"/>
                  </a:cubicBezTo>
                  <a:close/>
                  <a:moveTo>
                    <a:pt x="8380" y="200"/>
                  </a:moveTo>
                  <a:cubicBezTo>
                    <a:pt x="8326" y="350"/>
                    <a:pt x="8270" y="504"/>
                    <a:pt x="8209" y="653"/>
                  </a:cubicBezTo>
                  <a:cubicBezTo>
                    <a:pt x="8255" y="760"/>
                    <a:pt x="8276" y="863"/>
                    <a:pt x="8266" y="963"/>
                  </a:cubicBezTo>
                  <a:cubicBezTo>
                    <a:pt x="8173" y="1980"/>
                    <a:pt x="7967" y="2892"/>
                    <a:pt x="7659" y="3716"/>
                  </a:cubicBezTo>
                  <a:cubicBezTo>
                    <a:pt x="7884" y="4422"/>
                    <a:pt x="8074" y="5142"/>
                    <a:pt x="8230" y="5869"/>
                  </a:cubicBezTo>
                  <a:cubicBezTo>
                    <a:pt x="8291" y="6023"/>
                    <a:pt x="8352" y="6177"/>
                    <a:pt x="8412" y="6330"/>
                  </a:cubicBezTo>
                  <a:cubicBezTo>
                    <a:pt x="8533" y="6623"/>
                    <a:pt x="8851" y="6743"/>
                    <a:pt x="9193" y="6743"/>
                  </a:cubicBezTo>
                  <a:cubicBezTo>
                    <a:pt x="9660" y="6743"/>
                    <a:pt x="10174" y="6522"/>
                    <a:pt x="10334" y="6205"/>
                  </a:cubicBezTo>
                  <a:cubicBezTo>
                    <a:pt x="10281" y="5920"/>
                    <a:pt x="10223" y="5634"/>
                    <a:pt x="10159" y="5353"/>
                  </a:cubicBezTo>
                  <a:cubicBezTo>
                    <a:pt x="9664" y="4087"/>
                    <a:pt x="9261" y="2800"/>
                    <a:pt x="8951" y="1488"/>
                  </a:cubicBezTo>
                  <a:cubicBezTo>
                    <a:pt x="8772" y="1056"/>
                    <a:pt x="8583" y="624"/>
                    <a:pt x="8380" y="20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6"/>
            <p:cNvSpPr/>
            <p:nvPr/>
          </p:nvSpPr>
          <p:spPr>
            <a:xfrm>
              <a:off x="1563694" y="3751551"/>
              <a:ext cx="28003" cy="86144"/>
            </a:xfrm>
            <a:custGeom>
              <a:rect b="b" l="l" r="r" t="t"/>
              <a:pathLst>
                <a:path extrusionOk="0" h="3064" w="996">
                  <a:moveTo>
                    <a:pt x="928" y="0"/>
                  </a:moveTo>
                  <a:cubicBezTo>
                    <a:pt x="660" y="671"/>
                    <a:pt x="350" y="1323"/>
                    <a:pt x="1" y="1947"/>
                  </a:cubicBezTo>
                  <a:cubicBezTo>
                    <a:pt x="136" y="2318"/>
                    <a:pt x="261" y="2688"/>
                    <a:pt x="378" y="3063"/>
                  </a:cubicBezTo>
                  <a:cubicBezTo>
                    <a:pt x="686" y="2239"/>
                    <a:pt x="892" y="1327"/>
                    <a:pt x="985" y="310"/>
                  </a:cubicBezTo>
                  <a:cubicBezTo>
                    <a:pt x="995" y="210"/>
                    <a:pt x="974" y="107"/>
                    <a:pt x="92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6"/>
            <p:cNvSpPr/>
            <p:nvPr/>
          </p:nvSpPr>
          <p:spPr>
            <a:xfrm>
              <a:off x="1543732" y="3725180"/>
              <a:ext cx="46052" cy="81140"/>
            </a:xfrm>
            <a:custGeom>
              <a:rect b="b" l="l" r="r" t="t"/>
              <a:pathLst>
                <a:path extrusionOk="0" h="2886" w="1638">
                  <a:moveTo>
                    <a:pt x="660" y="0"/>
                  </a:moveTo>
                  <a:cubicBezTo>
                    <a:pt x="458" y="40"/>
                    <a:pt x="257" y="104"/>
                    <a:pt x="91" y="179"/>
                  </a:cubicBezTo>
                  <a:cubicBezTo>
                    <a:pt x="65" y="417"/>
                    <a:pt x="37" y="649"/>
                    <a:pt x="1" y="874"/>
                  </a:cubicBezTo>
                  <a:lnTo>
                    <a:pt x="129" y="778"/>
                  </a:lnTo>
                  <a:cubicBezTo>
                    <a:pt x="208" y="1212"/>
                    <a:pt x="297" y="1644"/>
                    <a:pt x="393" y="2072"/>
                  </a:cubicBezTo>
                  <a:cubicBezTo>
                    <a:pt x="504" y="2343"/>
                    <a:pt x="611" y="2614"/>
                    <a:pt x="711" y="2885"/>
                  </a:cubicBezTo>
                  <a:cubicBezTo>
                    <a:pt x="1060" y="2261"/>
                    <a:pt x="1370" y="1609"/>
                    <a:pt x="1638" y="938"/>
                  </a:cubicBezTo>
                  <a:cubicBezTo>
                    <a:pt x="1477" y="567"/>
                    <a:pt x="1032" y="172"/>
                    <a:pt x="66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7" name="Google Shape;1107;p16"/>
          <p:cNvGrpSpPr/>
          <p:nvPr/>
        </p:nvGrpSpPr>
        <p:grpSpPr>
          <a:xfrm>
            <a:off x="-100660" y="4248056"/>
            <a:ext cx="1745583" cy="230173"/>
            <a:chOff x="1394800" y="3522000"/>
            <a:chExt cx="1048650" cy="138275"/>
          </a:xfrm>
        </p:grpSpPr>
        <p:sp>
          <p:nvSpPr>
            <p:cNvPr id="1108" name="Google Shape;1108;p16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6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6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6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6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6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6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6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6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7" name="Google Shape;1117;p16"/>
          <p:cNvGrpSpPr/>
          <p:nvPr/>
        </p:nvGrpSpPr>
        <p:grpSpPr>
          <a:xfrm rot="548452">
            <a:off x="8141601" y="1200734"/>
            <a:ext cx="738993" cy="615976"/>
            <a:chOff x="378575" y="1776375"/>
            <a:chExt cx="737425" cy="578050"/>
          </a:xfrm>
        </p:grpSpPr>
        <p:sp>
          <p:nvSpPr>
            <p:cNvPr id="1118" name="Google Shape;1118;p16"/>
            <p:cNvSpPr/>
            <p:nvPr/>
          </p:nvSpPr>
          <p:spPr>
            <a:xfrm>
              <a:off x="378575" y="1776375"/>
              <a:ext cx="737425" cy="60825"/>
            </a:xfrm>
            <a:custGeom>
              <a:rect b="b" l="l" r="r" t="t"/>
              <a:pathLst>
                <a:path extrusionOk="0" h="2433" w="29497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6"/>
            <p:cNvSpPr/>
            <p:nvPr/>
          </p:nvSpPr>
          <p:spPr>
            <a:xfrm>
              <a:off x="1004275" y="1828625"/>
              <a:ext cx="74725" cy="327700"/>
            </a:xfrm>
            <a:custGeom>
              <a:rect b="b" l="l" r="r" t="t"/>
              <a:pathLst>
                <a:path extrusionOk="0" h="13108" w="2989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6"/>
            <p:cNvSpPr/>
            <p:nvPr/>
          </p:nvSpPr>
          <p:spPr>
            <a:xfrm>
              <a:off x="1007300" y="1780650"/>
              <a:ext cx="62500" cy="49075"/>
            </a:xfrm>
            <a:custGeom>
              <a:rect b="b" l="l" r="r" t="t"/>
              <a:pathLst>
                <a:path extrusionOk="0" h="1963" w="250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6"/>
            <p:cNvSpPr/>
            <p:nvPr/>
          </p:nvSpPr>
          <p:spPr>
            <a:xfrm>
              <a:off x="785225" y="2133225"/>
              <a:ext cx="290025" cy="69200"/>
            </a:xfrm>
            <a:custGeom>
              <a:rect b="b" l="l" r="r" t="t"/>
              <a:pathLst>
                <a:path extrusionOk="0" h="2768" w="11601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6"/>
            <p:cNvSpPr/>
            <p:nvPr/>
          </p:nvSpPr>
          <p:spPr>
            <a:xfrm>
              <a:off x="1013075" y="2131900"/>
              <a:ext cx="60050" cy="47175"/>
            </a:xfrm>
            <a:custGeom>
              <a:rect b="b" l="l" r="r" t="t"/>
              <a:pathLst>
                <a:path extrusionOk="0" h="1887" w="2402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798250" y="2195875"/>
              <a:ext cx="62525" cy="151150"/>
            </a:xfrm>
            <a:custGeom>
              <a:rect b="b" l="l" r="r" t="t"/>
              <a:pathLst>
                <a:path extrusionOk="0" h="6046" w="2501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805750" y="2179750"/>
              <a:ext cx="58250" cy="23100"/>
            </a:xfrm>
            <a:custGeom>
              <a:rect b="b" l="l" r="r" t="t"/>
              <a:pathLst>
                <a:path extrusionOk="0" h="924" w="233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799950" y="2316150"/>
              <a:ext cx="21675" cy="32475"/>
            </a:xfrm>
            <a:custGeom>
              <a:rect b="b" l="l" r="r" t="t"/>
              <a:pathLst>
                <a:path extrusionOk="0" h="1299" w="867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475450" y="2160675"/>
              <a:ext cx="363125" cy="193750"/>
            </a:xfrm>
            <a:custGeom>
              <a:rect b="b" l="l" r="r" t="t"/>
              <a:pathLst>
                <a:path extrusionOk="0" h="7750" w="14525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797650" y="2262025"/>
              <a:ext cx="43350" cy="86600"/>
            </a:xfrm>
            <a:custGeom>
              <a:rect b="b" l="l" r="r" t="t"/>
              <a:pathLst>
                <a:path extrusionOk="0" h="3464" w="1734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394775" y="1828875"/>
              <a:ext cx="101325" cy="394500"/>
            </a:xfrm>
            <a:custGeom>
              <a:rect b="b" l="l" r="r" t="t"/>
              <a:pathLst>
                <a:path extrusionOk="0" h="15780" w="4053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471175" y="2175750"/>
              <a:ext cx="46850" cy="44750"/>
            </a:xfrm>
            <a:custGeom>
              <a:rect b="b" l="l" r="r" t="t"/>
              <a:pathLst>
                <a:path extrusionOk="0" h="1790" w="1874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0" name="Google Shape;1130;p16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altLang="es" b="0" cap="none" i="0" lang="es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16"/>
          <p:cNvSpPr txBox="1"/>
          <p:nvPr/>
        </p:nvSpPr>
        <p:spPr>
          <a:xfrm>
            <a:off x="483512" y="689432"/>
            <a:ext cx="1252781" cy="10156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altLang="es" b="0" cap="none" i="0" lang="es" strike="noStrike" sz="6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</a:t>
            </a:r>
            <a:endParaRPr b="0" cap="none" i="0" strike="noStrike" sz="6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Amazon.com: Minions de la película Despicable Me, cartón (Cardboard Cutout  - Group), Multicolor : Juguetes y Juegos" id="1132" name="Google Shape;11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2030" y="862588"/>
            <a:ext cx="3502535" cy="38651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33" name="Google Shape;1133;p16"/>
          <p:cNvGraphicFramePr/>
          <p:nvPr/>
        </p:nvGraphicFramePr>
        <p:xfrm>
          <a:off x="5127403" y="22342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{84C3A752-9B95-4049-8F79-6C6D894D5FB2}</a:tableStyleId>
              </a:tblPr>
              <a:tblGrid>
                <a:gridCol w="1791625"/>
                <a:gridCol w="1791625"/>
              </a:tblGrid>
              <a:tr h="177800"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VARIABLE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ATRIBUTO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3"/>
          <p:cNvGrpSpPr/>
          <p:nvPr/>
        </p:nvGrpSpPr>
        <p:grpSpPr>
          <a:xfrm rot="807122">
            <a:off x="5649475" y="860577"/>
            <a:ext cx="2497551" cy="2401906"/>
            <a:chOff x="1857000" y="3245400"/>
            <a:chExt cx="1233825" cy="1186575"/>
          </a:xfrm>
        </p:grpSpPr>
        <p:sp>
          <p:nvSpPr>
            <p:cNvPr id="456" name="Google Shape;456;p3"/>
            <p:cNvSpPr/>
            <p:nvPr/>
          </p:nvSpPr>
          <p:spPr>
            <a:xfrm>
              <a:off x="2513000" y="4148825"/>
              <a:ext cx="463125" cy="272250"/>
            </a:xfrm>
            <a:custGeom>
              <a:rect b="b" l="l" r="r" t="t"/>
              <a:pathLst>
                <a:path extrusionOk="0" h="10890" w="18525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2508725" y="4143800"/>
              <a:ext cx="474150" cy="281125"/>
            </a:xfrm>
            <a:custGeom>
              <a:rect b="b" l="l" r="r" t="t"/>
              <a:pathLst>
                <a:path extrusionOk="0" h="11245" w="18966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1867600" y="3249925"/>
              <a:ext cx="1223225" cy="1178125"/>
            </a:xfrm>
            <a:custGeom>
              <a:rect b="b" l="l" r="r" t="t"/>
              <a:pathLst>
                <a:path extrusionOk="0" h="47125" w="48929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1857000" y="3245400"/>
              <a:ext cx="1232000" cy="1186575"/>
            </a:xfrm>
            <a:custGeom>
              <a:rect b="b" l="l" r="r" t="t"/>
              <a:pathLst>
                <a:path extrusionOk="0" h="47463" w="4928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2004625" y="3411050"/>
              <a:ext cx="976675" cy="36075"/>
            </a:xfrm>
            <a:custGeom>
              <a:rect b="b" l="l" r="r" t="t"/>
              <a:pathLst>
                <a:path extrusionOk="0" h="1443" w="39067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2" name="Google Shape;462;p3"/>
          <p:cNvSpPr txBox="1"/>
          <p:nvPr>
            <p:ph type="title"/>
          </p:nvPr>
        </p:nvSpPr>
        <p:spPr>
          <a:xfrm>
            <a:off x="217921" y="1127930"/>
            <a:ext cx="4919117" cy="718925"/>
          </a:xfrm>
          <a:prstGeom prst="rect">
            <a:avLst/>
          </a:prstGeom>
          <a:noFill/>
          <a:ln>
            <a:noFill/>
          </a:ln>
        </p:spPr>
        <p:txBody>
          <a:bodyPr anchor="ctr" anchorCtr="0" bIns="0" lIns="0" numCol="1" rIns="0" spcFirstLastPara="1" tIns="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altLang="es" lang="es" sz="4000"/>
              <a:t>Recordemos qué es una variable</a:t>
            </a:r>
            <a:endParaRPr sz="4000"/>
          </a:p>
        </p:txBody>
      </p:sp>
      <p:sp>
        <p:nvSpPr>
          <p:cNvPr id="463" name="Google Shape;463;p3"/>
          <p:cNvSpPr txBox="1"/>
          <p:nvPr>
            <p:ph idx="1" type="body"/>
          </p:nvPr>
        </p:nvSpPr>
        <p:spPr>
          <a:xfrm>
            <a:off x="876560" y="2529980"/>
            <a:ext cx="4004441" cy="1610829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altLang="es" lang="es" sz="2000"/>
              <a:t>Es toda característica que puede variar y puede ser determinada por medio de la observación.</a:t>
            </a:r>
            <a:endParaRPr/>
          </a:p>
          <a:p>
            <a:pPr algn="ctr" indent="0" lvl="0" marL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rPr altLang="es" lang="es" sz="2000"/>
              <a:t> </a:t>
            </a:r>
            <a:endParaRPr sz="2000"/>
          </a:p>
        </p:txBody>
      </p:sp>
      <p:grpSp>
        <p:nvGrpSpPr>
          <p:cNvPr id="464" name="Google Shape;464;p3"/>
          <p:cNvGrpSpPr/>
          <p:nvPr/>
        </p:nvGrpSpPr>
        <p:grpSpPr>
          <a:xfrm rot="2556023">
            <a:off x="6280454" y="1142182"/>
            <a:ext cx="1144723" cy="1961054"/>
            <a:chOff x="2946667" y="3613768"/>
            <a:chExt cx="640047" cy="1096482"/>
          </a:xfrm>
        </p:grpSpPr>
        <p:sp>
          <p:nvSpPr>
            <p:cNvPr id="465" name="Google Shape;465;p3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rect b="b" l="l" r="r" t="t"/>
              <a:pathLst>
                <a:path extrusionOk="0" h="26989" w="1160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3380325" y="3719775"/>
              <a:ext cx="23925" cy="52975"/>
            </a:xfrm>
            <a:custGeom>
              <a:rect b="b" l="l" r="r" t="t"/>
              <a:pathLst>
                <a:path extrusionOk="0" h="2119" w="957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3385800" y="3742450"/>
              <a:ext cx="10225" cy="27275"/>
            </a:xfrm>
            <a:custGeom>
              <a:rect b="b" l="l" r="r" t="t"/>
              <a:pathLst>
                <a:path extrusionOk="0" h="1091" w="409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3397550" y="3877700"/>
              <a:ext cx="60275" cy="34650"/>
            </a:xfrm>
            <a:custGeom>
              <a:rect b="b" l="l" r="r" t="t"/>
              <a:pathLst>
                <a:path extrusionOk="0" h="1386" w="2411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3423800" y="3854950"/>
              <a:ext cx="38375" cy="26000"/>
            </a:xfrm>
            <a:custGeom>
              <a:rect b="b" l="l" r="r" t="t"/>
              <a:pathLst>
                <a:path extrusionOk="0" h="1040" w="1535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3449275" y="3833800"/>
              <a:ext cx="18725" cy="17825"/>
            </a:xfrm>
            <a:custGeom>
              <a:rect b="b" l="l" r="r" t="t"/>
              <a:pathLst>
                <a:path extrusionOk="0" h="713" w="749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3108375" y="4434875"/>
              <a:ext cx="173600" cy="275375"/>
            </a:xfrm>
            <a:custGeom>
              <a:rect b="b" l="l" r="r" t="t"/>
              <a:pathLst>
                <a:path extrusionOk="0" h="11015" w="6944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3"/>
          <p:cNvGrpSpPr/>
          <p:nvPr/>
        </p:nvGrpSpPr>
        <p:grpSpPr>
          <a:xfrm flipH="1">
            <a:off x="1485762" y="2100175"/>
            <a:ext cx="2383432" cy="176025"/>
            <a:chOff x="4345425" y="2175475"/>
            <a:chExt cx="800750" cy="176025"/>
          </a:xfrm>
        </p:grpSpPr>
        <p:sp>
          <p:nvSpPr>
            <p:cNvPr id="473" name="Google Shape;473;p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475;p3"/>
          <p:cNvGrpSpPr/>
          <p:nvPr/>
        </p:nvGrpSpPr>
        <p:grpSpPr>
          <a:xfrm rot="674490">
            <a:off x="4321689" y="4071103"/>
            <a:ext cx="3474315" cy="888859"/>
            <a:chOff x="3809875" y="1963175"/>
            <a:chExt cx="1923600" cy="492150"/>
          </a:xfrm>
        </p:grpSpPr>
        <p:sp>
          <p:nvSpPr>
            <p:cNvPr id="476" name="Google Shape;476;p3"/>
            <p:cNvSpPr/>
            <p:nvPr/>
          </p:nvSpPr>
          <p:spPr>
            <a:xfrm>
              <a:off x="3902950" y="2044375"/>
              <a:ext cx="620050" cy="185725"/>
            </a:xfrm>
            <a:custGeom>
              <a:rect b="b" l="l" r="r" t="t"/>
              <a:pathLst>
                <a:path extrusionOk="0" h="7429" w="24802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3866425" y="2007800"/>
              <a:ext cx="1864125" cy="387400"/>
            </a:xfrm>
            <a:custGeom>
              <a:rect b="b" l="l" r="r" t="t"/>
              <a:pathLst>
                <a:path extrusionOk="0" h="15496" w="74565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3813475" y="2066175"/>
              <a:ext cx="56825" cy="83625"/>
            </a:xfrm>
            <a:custGeom>
              <a:rect b="b" l="l" r="r" t="t"/>
              <a:pathLst>
                <a:path extrusionOk="0" h="3345" w="2273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3818000" y="2001350"/>
              <a:ext cx="177350" cy="82875"/>
            </a:xfrm>
            <a:custGeom>
              <a:rect b="b" l="l" r="r" t="t"/>
              <a:pathLst>
                <a:path extrusionOk="0" h="3315" w="7094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3928625" y="1968150"/>
              <a:ext cx="484300" cy="104000"/>
            </a:xfrm>
            <a:custGeom>
              <a:rect b="b" l="l" r="r" t="t"/>
              <a:pathLst>
                <a:path extrusionOk="0" h="4160" w="19372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3973500" y="1980525"/>
              <a:ext cx="423650" cy="75575"/>
            </a:xfrm>
            <a:custGeom>
              <a:rect b="b" l="l" r="r" t="t"/>
              <a:pathLst>
                <a:path extrusionOk="0" h="3023" w="16946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3855400" y="2081950"/>
              <a:ext cx="1864100" cy="370500"/>
            </a:xfrm>
            <a:custGeom>
              <a:rect b="b" l="l" r="r" t="t"/>
              <a:pathLst>
                <a:path extrusionOk="0" h="14820" w="74564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3809875" y="1963175"/>
              <a:ext cx="1923600" cy="492150"/>
            </a:xfrm>
            <a:custGeom>
              <a:rect b="b" l="l" r="r" t="t"/>
              <a:pathLst>
                <a:path extrusionOk="0" h="19686" w="76944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3852475" y="2004425"/>
              <a:ext cx="33600" cy="150775"/>
            </a:xfrm>
            <a:custGeom>
              <a:rect b="b" l="l" r="r" t="t"/>
              <a:pathLst>
                <a:path extrusionOk="0" h="6031" w="1344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3928625" y="2002400"/>
              <a:ext cx="26175" cy="4300"/>
            </a:xfrm>
            <a:custGeom>
              <a:rect b="b" l="l" r="r" t="t"/>
              <a:pathLst>
                <a:path extrusionOk="0" fill="none" h="172" w="1047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3897300" y="2012750"/>
              <a:ext cx="98050" cy="16475"/>
            </a:xfrm>
            <a:custGeom>
              <a:rect b="b" l="l" r="r" t="t"/>
              <a:pathLst>
                <a:path extrusionOk="0" fill="none" h="659" w="3922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cap="rnd" cmpd="sng" w="9700">
              <a:solidFill>
                <a:srgbClr val="420000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" name="Google Shape;487;p3"/>
          <p:cNvGrpSpPr/>
          <p:nvPr/>
        </p:nvGrpSpPr>
        <p:grpSpPr>
          <a:xfrm rot="1386640">
            <a:off x="3411311" y="600808"/>
            <a:ext cx="806665" cy="421749"/>
            <a:chOff x="1822875" y="1377000"/>
            <a:chExt cx="548075" cy="286550"/>
          </a:xfrm>
        </p:grpSpPr>
        <p:sp>
          <p:nvSpPr>
            <p:cNvPr id="488" name="Google Shape;488;p3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8" name="Google Shape;1138;p42"/>
          <p:cNvGrpSpPr/>
          <p:nvPr/>
        </p:nvGrpSpPr>
        <p:grpSpPr>
          <a:xfrm>
            <a:off x="621366" y="1473302"/>
            <a:ext cx="3214691" cy="176025"/>
            <a:chOff x="4345425" y="2175475"/>
            <a:chExt cx="800750" cy="176025"/>
          </a:xfrm>
        </p:grpSpPr>
        <p:sp>
          <p:nvSpPr>
            <p:cNvPr id="1139" name="Google Shape;1139;p4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1" name="Google Shape;1141;p42"/>
          <p:cNvGrpSpPr/>
          <p:nvPr/>
        </p:nvGrpSpPr>
        <p:grpSpPr>
          <a:xfrm>
            <a:off x="552546" y="2939544"/>
            <a:ext cx="2300475" cy="176025"/>
            <a:chOff x="4345425" y="2175475"/>
            <a:chExt cx="800750" cy="176025"/>
          </a:xfrm>
        </p:grpSpPr>
        <p:sp>
          <p:nvSpPr>
            <p:cNvPr id="1142" name="Google Shape;1142;p4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4" name="Google Shape;1144;p42"/>
          <p:cNvGrpSpPr/>
          <p:nvPr/>
        </p:nvGrpSpPr>
        <p:grpSpPr>
          <a:xfrm>
            <a:off x="7551203" y="4187411"/>
            <a:ext cx="1745583" cy="230173"/>
            <a:chOff x="1394800" y="3522000"/>
            <a:chExt cx="1048650" cy="138275"/>
          </a:xfrm>
        </p:grpSpPr>
        <p:sp>
          <p:nvSpPr>
            <p:cNvPr id="1145" name="Google Shape;1145;p42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2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2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4" name="Google Shape;1154;p42"/>
          <p:cNvGrpSpPr/>
          <p:nvPr/>
        </p:nvGrpSpPr>
        <p:grpSpPr>
          <a:xfrm>
            <a:off x="884103" y="529587"/>
            <a:ext cx="806657" cy="421744"/>
            <a:chOff x="1822875" y="1377000"/>
            <a:chExt cx="548075" cy="286550"/>
          </a:xfrm>
        </p:grpSpPr>
        <p:sp>
          <p:nvSpPr>
            <p:cNvPr id="1155" name="Google Shape;1155;p42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42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4" name="Google Shape;1164;p42"/>
          <p:cNvGrpSpPr/>
          <p:nvPr/>
        </p:nvGrpSpPr>
        <p:grpSpPr>
          <a:xfrm rot="1726169">
            <a:off x="2740098" y="4299073"/>
            <a:ext cx="2316665" cy="1136630"/>
            <a:chOff x="4697000" y="3525875"/>
            <a:chExt cx="1131500" cy="555150"/>
          </a:xfrm>
        </p:grpSpPr>
        <p:sp>
          <p:nvSpPr>
            <p:cNvPr id="1165" name="Google Shape;1165;p42"/>
            <p:cNvSpPr/>
            <p:nvPr/>
          </p:nvSpPr>
          <p:spPr>
            <a:xfrm>
              <a:off x="4780825" y="3534300"/>
              <a:ext cx="393725" cy="234375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4772275" y="3553675"/>
              <a:ext cx="363275" cy="417375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4702650" y="3626025"/>
              <a:ext cx="70775" cy="58375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4710750" y="3642250"/>
              <a:ext cx="82050" cy="82500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4889225" y="3618300"/>
              <a:ext cx="140200" cy="44575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5118850" y="3528450"/>
              <a:ext cx="709650" cy="39505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5213500" y="3590975"/>
              <a:ext cx="396875" cy="147475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5070850" y="3766400"/>
              <a:ext cx="724975" cy="31117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4697000" y="3525875"/>
              <a:ext cx="1131500" cy="555150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5068825" y="3761150"/>
              <a:ext cx="57725" cy="214775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4825225" y="3697850"/>
              <a:ext cx="21000" cy="56475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5115925" y="3539325"/>
              <a:ext cx="61550" cy="23212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5039525" y="3548650"/>
              <a:ext cx="101450" cy="40535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4836050" y="3636975"/>
              <a:ext cx="24350" cy="70875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4769575" y="3641500"/>
              <a:ext cx="28650" cy="88500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0" name="Google Shape;1180;p42"/>
          <p:cNvSpPr txBox="1"/>
          <p:nvPr/>
        </p:nvSpPr>
        <p:spPr>
          <a:xfrm>
            <a:off x="483512" y="689432"/>
            <a:ext cx="1252781" cy="10156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altLang="es" b="0" cap="none" i="0" lang="es" strike="noStrike" sz="6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</a:t>
            </a:r>
            <a:endParaRPr b="0" cap="none" i="0" strike="noStrike" sz="6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181" name="Google Shape;1181;p42"/>
          <p:cNvGraphicFramePr/>
          <p:nvPr/>
        </p:nvGraphicFramePr>
        <p:xfrm>
          <a:off x="5127403" y="22342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{84C3A752-9B95-4049-8F79-6C6D894D5FB2}</a:tableStyleId>
              </a:tblPr>
              <a:tblGrid>
                <a:gridCol w="1791625"/>
                <a:gridCol w="1791625"/>
              </a:tblGrid>
              <a:tr h="177800"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VARIABLE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ATRIBUTO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</a:tbl>
          </a:graphicData>
        </a:graphic>
      </p:graphicFrame>
      <p:pic>
        <p:nvPicPr>
          <p:cNvPr descr="Frutas Ácidas - ladiversidaddelasfrutas" id="1182" name="Google Shape;118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7567" y="1247259"/>
            <a:ext cx="3646333" cy="2748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g2d9480fd2a3_0_338"/>
          <p:cNvGrpSpPr/>
          <p:nvPr/>
        </p:nvGrpSpPr>
        <p:grpSpPr>
          <a:xfrm>
            <a:off x="621366" y="1473302"/>
            <a:ext cx="3214691" cy="176025"/>
            <a:chOff x="4345425" y="2175475"/>
            <a:chExt cx="800750" cy="176025"/>
          </a:xfrm>
        </p:grpSpPr>
        <p:sp>
          <p:nvSpPr>
            <p:cNvPr id="1188" name="Google Shape;1188;g2d9480fd2a3_0_33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g2d9480fd2a3_0_33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0" name="Google Shape;1190;g2d9480fd2a3_0_338"/>
          <p:cNvGrpSpPr/>
          <p:nvPr/>
        </p:nvGrpSpPr>
        <p:grpSpPr>
          <a:xfrm>
            <a:off x="552544" y="2939544"/>
            <a:ext cx="2300475" cy="176025"/>
            <a:chOff x="4345425" y="2175475"/>
            <a:chExt cx="800750" cy="176025"/>
          </a:xfrm>
        </p:grpSpPr>
        <p:sp>
          <p:nvSpPr>
            <p:cNvPr id="1191" name="Google Shape;1191;g2d9480fd2a3_0_33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g2d9480fd2a3_0_33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3" name="Google Shape;1193;g2d9480fd2a3_0_338"/>
          <p:cNvGrpSpPr/>
          <p:nvPr/>
        </p:nvGrpSpPr>
        <p:grpSpPr>
          <a:xfrm>
            <a:off x="7551203" y="4187400"/>
            <a:ext cx="1745583" cy="230173"/>
            <a:chOff x="1394800" y="3522000"/>
            <a:chExt cx="1048650" cy="138275"/>
          </a:xfrm>
        </p:grpSpPr>
        <p:sp>
          <p:nvSpPr>
            <p:cNvPr id="1194" name="Google Shape;1194;g2d9480fd2a3_0_338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2d9480fd2a3_0_338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2d9480fd2a3_0_338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2d9480fd2a3_0_338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2d9480fd2a3_0_338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g2d9480fd2a3_0_338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g2d9480fd2a3_0_338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2d9480fd2a3_0_338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g2d9480fd2a3_0_338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3" name="Google Shape;1203;g2d9480fd2a3_0_338"/>
          <p:cNvGrpSpPr/>
          <p:nvPr/>
        </p:nvGrpSpPr>
        <p:grpSpPr>
          <a:xfrm>
            <a:off x="884102" y="529588"/>
            <a:ext cx="806657" cy="421744"/>
            <a:chOff x="1822875" y="1377000"/>
            <a:chExt cx="548075" cy="286550"/>
          </a:xfrm>
        </p:grpSpPr>
        <p:sp>
          <p:nvSpPr>
            <p:cNvPr id="1204" name="Google Shape;1204;g2d9480fd2a3_0_338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g2d9480fd2a3_0_338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g2d9480fd2a3_0_338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g2d9480fd2a3_0_338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g2d9480fd2a3_0_338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g2d9480fd2a3_0_338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g2d9480fd2a3_0_338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g2d9480fd2a3_0_338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g2d9480fd2a3_0_338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3" name="Google Shape;1213;g2d9480fd2a3_0_338"/>
          <p:cNvGrpSpPr/>
          <p:nvPr/>
        </p:nvGrpSpPr>
        <p:grpSpPr>
          <a:xfrm rot="1726169">
            <a:off x="2740100" y="4299070"/>
            <a:ext cx="2316665" cy="1136630"/>
            <a:chOff x="4697000" y="3525875"/>
            <a:chExt cx="1131500" cy="555150"/>
          </a:xfrm>
        </p:grpSpPr>
        <p:sp>
          <p:nvSpPr>
            <p:cNvPr id="1214" name="Google Shape;1214;g2d9480fd2a3_0_338"/>
            <p:cNvSpPr/>
            <p:nvPr/>
          </p:nvSpPr>
          <p:spPr>
            <a:xfrm>
              <a:off x="4780825" y="3534300"/>
              <a:ext cx="393725" cy="234375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g2d9480fd2a3_0_338"/>
            <p:cNvSpPr/>
            <p:nvPr/>
          </p:nvSpPr>
          <p:spPr>
            <a:xfrm>
              <a:off x="4772275" y="3553675"/>
              <a:ext cx="363275" cy="417375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g2d9480fd2a3_0_338"/>
            <p:cNvSpPr/>
            <p:nvPr/>
          </p:nvSpPr>
          <p:spPr>
            <a:xfrm>
              <a:off x="4702650" y="3626025"/>
              <a:ext cx="70775" cy="58375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g2d9480fd2a3_0_338"/>
            <p:cNvSpPr/>
            <p:nvPr/>
          </p:nvSpPr>
          <p:spPr>
            <a:xfrm>
              <a:off x="4710750" y="3642250"/>
              <a:ext cx="82050" cy="82500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g2d9480fd2a3_0_338"/>
            <p:cNvSpPr/>
            <p:nvPr/>
          </p:nvSpPr>
          <p:spPr>
            <a:xfrm>
              <a:off x="4889225" y="3618300"/>
              <a:ext cx="140200" cy="44575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g2d9480fd2a3_0_338"/>
            <p:cNvSpPr/>
            <p:nvPr/>
          </p:nvSpPr>
          <p:spPr>
            <a:xfrm>
              <a:off x="5118850" y="3528450"/>
              <a:ext cx="709650" cy="39505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g2d9480fd2a3_0_338"/>
            <p:cNvSpPr/>
            <p:nvPr/>
          </p:nvSpPr>
          <p:spPr>
            <a:xfrm>
              <a:off x="5213500" y="3590975"/>
              <a:ext cx="396875" cy="147475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g2d9480fd2a3_0_338"/>
            <p:cNvSpPr/>
            <p:nvPr/>
          </p:nvSpPr>
          <p:spPr>
            <a:xfrm>
              <a:off x="5070850" y="3766400"/>
              <a:ext cx="724975" cy="31117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g2d9480fd2a3_0_338"/>
            <p:cNvSpPr/>
            <p:nvPr/>
          </p:nvSpPr>
          <p:spPr>
            <a:xfrm>
              <a:off x="4697000" y="3525875"/>
              <a:ext cx="1131500" cy="555150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g2d9480fd2a3_0_338"/>
            <p:cNvSpPr/>
            <p:nvPr/>
          </p:nvSpPr>
          <p:spPr>
            <a:xfrm>
              <a:off x="5068825" y="3761150"/>
              <a:ext cx="57725" cy="214775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g2d9480fd2a3_0_338"/>
            <p:cNvSpPr/>
            <p:nvPr/>
          </p:nvSpPr>
          <p:spPr>
            <a:xfrm>
              <a:off x="4825225" y="3697850"/>
              <a:ext cx="21000" cy="56475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g2d9480fd2a3_0_338"/>
            <p:cNvSpPr/>
            <p:nvPr/>
          </p:nvSpPr>
          <p:spPr>
            <a:xfrm>
              <a:off x="5115925" y="3539325"/>
              <a:ext cx="61550" cy="23212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g2d9480fd2a3_0_338"/>
            <p:cNvSpPr/>
            <p:nvPr/>
          </p:nvSpPr>
          <p:spPr>
            <a:xfrm>
              <a:off x="5039525" y="3548650"/>
              <a:ext cx="101450" cy="40535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g2d9480fd2a3_0_338"/>
            <p:cNvSpPr/>
            <p:nvPr/>
          </p:nvSpPr>
          <p:spPr>
            <a:xfrm>
              <a:off x="4836050" y="3636975"/>
              <a:ext cx="24350" cy="70875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g2d9480fd2a3_0_338"/>
            <p:cNvSpPr/>
            <p:nvPr/>
          </p:nvSpPr>
          <p:spPr>
            <a:xfrm>
              <a:off x="4769575" y="3641500"/>
              <a:ext cx="28650" cy="88500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9" name="Google Shape;1229;g2d9480fd2a3_0_338"/>
          <p:cNvSpPr txBox="1"/>
          <p:nvPr/>
        </p:nvSpPr>
        <p:spPr>
          <a:xfrm>
            <a:off x="483512" y="689432"/>
            <a:ext cx="1252800" cy="1015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altLang="es" lang="es" sz="6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altLang="es" b="0" cap="none" i="0" lang="es" strike="noStrike" sz="6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b="0" cap="none" i="0" strike="noStrike" sz="6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230" name="Google Shape;1230;g2d9480fd2a3_0_338"/>
          <p:cNvGraphicFramePr/>
          <p:nvPr/>
        </p:nvGraphicFramePr>
        <p:xfrm>
          <a:off x="5127403" y="22342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{84C3A752-9B95-4049-8F79-6C6D894D5FB2}</a:tableStyleId>
              </a:tblPr>
              <a:tblGrid>
                <a:gridCol w="1791625"/>
                <a:gridCol w="1791625"/>
              </a:tblGrid>
              <a:tr h="177800"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VARIABLE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ATRIBUTO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</a:tbl>
          </a:graphicData>
        </a:graphic>
      </p:graphicFrame>
      <p:pic>
        <p:nvPicPr>
          <p:cNvPr id="1231" name="Google Shape;1231;g2d9480fd2a3_0_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125" y="1492500"/>
            <a:ext cx="3837351" cy="215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6" name="Google Shape;1236;p43"/>
          <p:cNvGrpSpPr/>
          <p:nvPr/>
        </p:nvGrpSpPr>
        <p:grpSpPr>
          <a:xfrm>
            <a:off x="621366" y="1473302"/>
            <a:ext cx="3214691" cy="176025"/>
            <a:chOff x="4345425" y="2175475"/>
            <a:chExt cx="800750" cy="176025"/>
          </a:xfrm>
        </p:grpSpPr>
        <p:sp>
          <p:nvSpPr>
            <p:cNvPr id="1237" name="Google Shape;1237;p4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9" name="Google Shape;1239;p43"/>
          <p:cNvGrpSpPr/>
          <p:nvPr/>
        </p:nvGrpSpPr>
        <p:grpSpPr>
          <a:xfrm>
            <a:off x="552546" y="2939544"/>
            <a:ext cx="2300475" cy="176025"/>
            <a:chOff x="4345425" y="2175475"/>
            <a:chExt cx="800750" cy="176025"/>
          </a:xfrm>
        </p:grpSpPr>
        <p:sp>
          <p:nvSpPr>
            <p:cNvPr id="1240" name="Google Shape;1240;p4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2" name="Google Shape;1242;p43"/>
          <p:cNvGrpSpPr/>
          <p:nvPr/>
        </p:nvGrpSpPr>
        <p:grpSpPr>
          <a:xfrm>
            <a:off x="7551203" y="4187411"/>
            <a:ext cx="1745583" cy="230173"/>
            <a:chOff x="1394800" y="3522000"/>
            <a:chExt cx="1048650" cy="138275"/>
          </a:xfrm>
        </p:grpSpPr>
        <p:sp>
          <p:nvSpPr>
            <p:cNvPr id="1243" name="Google Shape;1243;p43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3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2" name="Google Shape;1252;p43"/>
          <p:cNvGrpSpPr/>
          <p:nvPr/>
        </p:nvGrpSpPr>
        <p:grpSpPr>
          <a:xfrm>
            <a:off x="884103" y="529587"/>
            <a:ext cx="806657" cy="421744"/>
            <a:chOff x="1822875" y="1377000"/>
            <a:chExt cx="548075" cy="286550"/>
          </a:xfrm>
        </p:grpSpPr>
        <p:sp>
          <p:nvSpPr>
            <p:cNvPr id="1253" name="Google Shape;1253;p43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3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2" name="Google Shape;1262;p43"/>
          <p:cNvGrpSpPr/>
          <p:nvPr/>
        </p:nvGrpSpPr>
        <p:grpSpPr>
          <a:xfrm rot="1726169">
            <a:off x="5566589" y="4277275"/>
            <a:ext cx="2316665" cy="1136630"/>
            <a:chOff x="4697000" y="3525875"/>
            <a:chExt cx="1131500" cy="555150"/>
          </a:xfrm>
        </p:grpSpPr>
        <p:sp>
          <p:nvSpPr>
            <p:cNvPr id="1263" name="Google Shape;1263;p43"/>
            <p:cNvSpPr/>
            <p:nvPr/>
          </p:nvSpPr>
          <p:spPr>
            <a:xfrm>
              <a:off x="4780825" y="3534300"/>
              <a:ext cx="393725" cy="234375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4772275" y="3553675"/>
              <a:ext cx="363275" cy="417375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4702650" y="3626025"/>
              <a:ext cx="70775" cy="58375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4710750" y="3642250"/>
              <a:ext cx="82050" cy="82500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3"/>
            <p:cNvSpPr/>
            <p:nvPr/>
          </p:nvSpPr>
          <p:spPr>
            <a:xfrm>
              <a:off x="4889225" y="3618300"/>
              <a:ext cx="140200" cy="44575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3"/>
            <p:cNvSpPr/>
            <p:nvPr/>
          </p:nvSpPr>
          <p:spPr>
            <a:xfrm>
              <a:off x="5118850" y="3528450"/>
              <a:ext cx="709650" cy="39505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3"/>
            <p:cNvSpPr/>
            <p:nvPr/>
          </p:nvSpPr>
          <p:spPr>
            <a:xfrm>
              <a:off x="5213500" y="3590975"/>
              <a:ext cx="396875" cy="147475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5070850" y="3766400"/>
              <a:ext cx="724975" cy="31117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3"/>
            <p:cNvSpPr/>
            <p:nvPr/>
          </p:nvSpPr>
          <p:spPr>
            <a:xfrm>
              <a:off x="4697000" y="3525875"/>
              <a:ext cx="1131500" cy="555150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3"/>
            <p:cNvSpPr/>
            <p:nvPr/>
          </p:nvSpPr>
          <p:spPr>
            <a:xfrm>
              <a:off x="5068825" y="3761150"/>
              <a:ext cx="57725" cy="214775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3"/>
            <p:cNvSpPr/>
            <p:nvPr/>
          </p:nvSpPr>
          <p:spPr>
            <a:xfrm>
              <a:off x="4825225" y="3697850"/>
              <a:ext cx="21000" cy="56475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3"/>
            <p:cNvSpPr/>
            <p:nvPr/>
          </p:nvSpPr>
          <p:spPr>
            <a:xfrm>
              <a:off x="5115925" y="3539325"/>
              <a:ext cx="61550" cy="23212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3"/>
            <p:cNvSpPr/>
            <p:nvPr/>
          </p:nvSpPr>
          <p:spPr>
            <a:xfrm>
              <a:off x="5039525" y="3548650"/>
              <a:ext cx="101450" cy="40535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3"/>
            <p:cNvSpPr/>
            <p:nvPr/>
          </p:nvSpPr>
          <p:spPr>
            <a:xfrm>
              <a:off x="4836050" y="3636975"/>
              <a:ext cx="24350" cy="70875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3"/>
            <p:cNvSpPr/>
            <p:nvPr/>
          </p:nvSpPr>
          <p:spPr>
            <a:xfrm>
              <a:off x="4769575" y="3641500"/>
              <a:ext cx="28650" cy="88500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8" name="Google Shape;1278;p43"/>
          <p:cNvSpPr txBox="1"/>
          <p:nvPr/>
        </p:nvSpPr>
        <p:spPr>
          <a:xfrm>
            <a:off x="483512" y="689432"/>
            <a:ext cx="1252781" cy="101566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altLang="es" lang="es" sz="6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altLang="es" b="0" cap="none" i="0" lang="es" strike="noStrike" sz="6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b="0" cap="none" i="0" strike="noStrike" sz="6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279" name="Google Shape;1279;p43"/>
          <p:cNvGraphicFramePr/>
          <p:nvPr/>
        </p:nvGraphicFramePr>
        <p:xfrm>
          <a:off x="5127403" y="22342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{84C3A752-9B95-4049-8F79-6C6D894D5FB2}</a:tableStyleId>
              </a:tblPr>
              <a:tblGrid>
                <a:gridCol w="1791625"/>
                <a:gridCol w="1791625"/>
              </a:tblGrid>
              <a:tr h="177800"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VARIABLE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ATRIBUTO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</a:tbl>
          </a:graphicData>
        </a:graphic>
      </p:graphicFrame>
      <p:pic>
        <p:nvPicPr>
          <p:cNvPr descr="Peluches Grandes (1 Metro) – Tom Toys" id="1280" name="Google Shape;128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3817" y="1004250"/>
            <a:ext cx="3492752" cy="3492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5" name="Google Shape;1285;g2d9480fd2a3_0_0"/>
          <p:cNvGrpSpPr/>
          <p:nvPr/>
        </p:nvGrpSpPr>
        <p:grpSpPr>
          <a:xfrm>
            <a:off x="621366" y="1473302"/>
            <a:ext cx="3214691" cy="176025"/>
            <a:chOff x="4345425" y="2175475"/>
            <a:chExt cx="800750" cy="176025"/>
          </a:xfrm>
        </p:grpSpPr>
        <p:sp>
          <p:nvSpPr>
            <p:cNvPr id="1286" name="Google Shape;1286;g2d9480fd2a3_0_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g2d9480fd2a3_0_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8" name="Google Shape;1288;g2d9480fd2a3_0_0"/>
          <p:cNvGrpSpPr/>
          <p:nvPr/>
        </p:nvGrpSpPr>
        <p:grpSpPr>
          <a:xfrm>
            <a:off x="552544" y="2939544"/>
            <a:ext cx="2300475" cy="176025"/>
            <a:chOff x="4345425" y="2175475"/>
            <a:chExt cx="800750" cy="176025"/>
          </a:xfrm>
        </p:grpSpPr>
        <p:sp>
          <p:nvSpPr>
            <p:cNvPr id="1289" name="Google Shape;1289;g2d9480fd2a3_0_0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g2d9480fd2a3_0_0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1" name="Google Shape;1291;g2d9480fd2a3_0_0"/>
          <p:cNvGrpSpPr/>
          <p:nvPr/>
        </p:nvGrpSpPr>
        <p:grpSpPr>
          <a:xfrm>
            <a:off x="7551203" y="4187400"/>
            <a:ext cx="1745583" cy="230173"/>
            <a:chOff x="1394800" y="3522000"/>
            <a:chExt cx="1048650" cy="138275"/>
          </a:xfrm>
        </p:grpSpPr>
        <p:sp>
          <p:nvSpPr>
            <p:cNvPr id="1292" name="Google Shape;1292;g2d9480fd2a3_0_0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g2d9480fd2a3_0_0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g2d9480fd2a3_0_0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g2d9480fd2a3_0_0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g2d9480fd2a3_0_0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g2d9480fd2a3_0_0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g2d9480fd2a3_0_0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g2d9480fd2a3_0_0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g2d9480fd2a3_0_0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1" name="Google Shape;1301;g2d9480fd2a3_0_0"/>
          <p:cNvGrpSpPr/>
          <p:nvPr/>
        </p:nvGrpSpPr>
        <p:grpSpPr>
          <a:xfrm>
            <a:off x="884102" y="529588"/>
            <a:ext cx="806657" cy="421744"/>
            <a:chOff x="1822875" y="1377000"/>
            <a:chExt cx="548075" cy="286550"/>
          </a:xfrm>
        </p:grpSpPr>
        <p:sp>
          <p:nvSpPr>
            <p:cNvPr id="1302" name="Google Shape;1302;g2d9480fd2a3_0_0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g2d9480fd2a3_0_0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g2d9480fd2a3_0_0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g2d9480fd2a3_0_0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g2d9480fd2a3_0_0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g2d9480fd2a3_0_0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g2d9480fd2a3_0_0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g2d9480fd2a3_0_0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g2d9480fd2a3_0_0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1" name="Google Shape;1311;g2d9480fd2a3_0_0"/>
          <p:cNvGrpSpPr/>
          <p:nvPr/>
        </p:nvGrpSpPr>
        <p:grpSpPr>
          <a:xfrm rot="1726169">
            <a:off x="5566591" y="4277272"/>
            <a:ext cx="2316665" cy="1136630"/>
            <a:chOff x="4697000" y="3525875"/>
            <a:chExt cx="1131500" cy="555150"/>
          </a:xfrm>
        </p:grpSpPr>
        <p:sp>
          <p:nvSpPr>
            <p:cNvPr id="1312" name="Google Shape;1312;g2d9480fd2a3_0_0"/>
            <p:cNvSpPr/>
            <p:nvPr/>
          </p:nvSpPr>
          <p:spPr>
            <a:xfrm>
              <a:off x="4780825" y="3534300"/>
              <a:ext cx="393725" cy="234375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g2d9480fd2a3_0_0"/>
            <p:cNvSpPr/>
            <p:nvPr/>
          </p:nvSpPr>
          <p:spPr>
            <a:xfrm>
              <a:off x="4772275" y="3553675"/>
              <a:ext cx="363275" cy="417375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g2d9480fd2a3_0_0"/>
            <p:cNvSpPr/>
            <p:nvPr/>
          </p:nvSpPr>
          <p:spPr>
            <a:xfrm>
              <a:off x="4702650" y="3626025"/>
              <a:ext cx="70775" cy="58375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g2d9480fd2a3_0_0"/>
            <p:cNvSpPr/>
            <p:nvPr/>
          </p:nvSpPr>
          <p:spPr>
            <a:xfrm>
              <a:off x="4710750" y="3642250"/>
              <a:ext cx="82050" cy="82500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g2d9480fd2a3_0_0"/>
            <p:cNvSpPr/>
            <p:nvPr/>
          </p:nvSpPr>
          <p:spPr>
            <a:xfrm>
              <a:off x="4889225" y="3618300"/>
              <a:ext cx="140200" cy="44575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g2d9480fd2a3_0_0"/>
            <p:cNvSpPr/>
            <p:nvPr/>
          </p:nvSpPr>
          <p:spPr>
            <a:xfrm>
              <a:off x="5118850" y="3528450"/>
              <a:ext cx="709650" cy="39505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g2d9480fd2a3_0_0"/>
            <p:cNvSpPr/>
            <p:nvPr/>
          </p:nvSpPr>
          <p:spPr>
            <a:xfrm>
              <a:off x="5213500" y="3590975"/>
              <a:ext cx="396875" cy="147475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g2d9480fd2a3_0_0"/>
            <p:cNvSpPr/>
            <p:nvPr/>
          </p:nvSpPr>
          <p:spPr>
            <a:xfrm>
              <a:off x="5070850" y="3766400"/>
              <a:ext cx="724975" cy="31117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g2d9480fd2a3_0_0"/>
            <p:cNvSpPr/>
            <p:nvPr/>
          </p:nvSpPr>
          <p:spPr>
            <a:xfrm>
              <a:off x="4697000" y="3525875"/>
              <a:ext cx="1131500" cy="555150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g2d9480fd2a3_0_0"/>
            <p:cNvSpPr/>
            <p:nvPr/>
          </p:nvSpPr>
          <p:spPr>
            <a:xfrm>
              <a:off x="5068825" y="3761150"/>
              <a:ext cx="57725" cy="214775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g2d9480fd2a3_0_0"/>
            <p:cNvSpPr/>
            <p:nvPr/>
          </p:nvSpPr>
          <p:spPr>
            <a:xfrm>
              <a:off x="4825225" y="3697850"/>
              <a:ext cx="21000" cy="56475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g2d9480fd2a3_0_0"/>
            <p:cNvSpPr/>
            <p:nvPr/>
          </p:nvSpPr>
          <p:spPr>
            <a:xfrm>
              <a:off x="5115925" y="3539325"/>
              <a:ext cx="61550" cy="23212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g2d9480fd2a3_0_0"/>
            <p:cNvSpPr/>
            <p:nvPr/>
          </p:nvSpPr>
          <p:spPr>
            <a:xfrm>
              <a:off x="5039525" y="3548650"/>
              <a:ext cx="101450" cy="40535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g2d9480fd2a3_0_0"/>
            <p:cNvSpPr/>
            <p:nvPr/>
          </p:nvSpPr>
          <p:spPr>
            <a:xfrm>
              <a:off x="4836050" y="3636975"/>
              <a:ext cx="24350" cy="70875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g2d9480fd2a3_0_0"/>
            <p:cNvSpPr/>
            <p:nvPr/>
          </p:nvSpPr>
          <p:spPr>
            <a:xfrm>
              <a:off x="4769575" y="3641500"/>
              <a:ext cx="28650" cy="88500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g2d9480fd2a3_0_0"/>
          <p:cNvSpPr txBox="1"/>
          <p:nvPr/>
        </p:nvSpPr>
        <p:spPr>
          <a:xfrm>
            <a:off x="483512" y="689432"/>
            <a:ext cx="1252800" cy="1015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altLang="es" lang="es" sz="6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r>
              <a:rPr altLang="es" b="0" cap="none" i="0" lang="es" strike="noStrike" sz="6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b="0" cap="none" i="0" strike="noStrike" sz="6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328" name="Google Shape;1328;g2d9480fd2a3_0_0"/>
          <p:cNvGraphicFramePr/>
          <p:nvPr/>
        </p:nvGraphicFramePr>
        <p:xfrm>
          <a:off x="5127403" y="22342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{84C3A752-9B95-4049-8F79-6C6D894D5FB2}</a:tableStyleId>
              </a:tblPr>
              <a:tblGrid>
                <a:gridCol w="1791625"/>
                <a:gridCol w="1791625"/>
              </a:tblGrid>
              <a:tr h="177800"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VARIABLE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ATRIBUTO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</a:tbl>
          </a:graphicData>
        </a:graphic>
      </p:graphicFrame>
      <p:pic>
        <p:nvPicPr>
          <p:cNvPr id="1329" name="Google Shape;1329;g2d9480fd2a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75" y="1705225"/>
            <a:ext cx="4338327" cy="219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g2d9480fd2a3_0_48"/>
          <p:cNvGrpSpPr/>
          <p:nvPr/>
        </p:nvGrpSpPr>
        <p:grpSpPr>
          <a:xfrm>
            <a:off x="621366" y="1473302"/>
            <a:ext cx="3214691" cy="176025"/>
            <a:chOff x="4345425" y="2175475"/>
            <a:chExt cx="800750" cy="176025"/>
          </a:xfrm>
        </p:grpSpPr>
        <p:sp>
          <p:nvSpPr>
            <p:cNvPr id="1335" name="Google Shape;1335;g2d9480fd2a3_0_4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g2d9480fd2a3_0_4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7" name="Google Shape;1337;g2d9480fd2a3_0_48"/>
          <p:cNvGrpSpPr/>
          <p:nvPr/>
        </p:nvGrpSpPr>
        <p:grpSpPr>
          <a:xfrm>
            <a:off x="552544" y="2939544"/>
            <a:ext cx="2300475" cy="176025"/>
            <a:chOff x="4345425" y="2175475"/>
            <a:chExt cx="800750" cy="176025"/>
          </a:xfrm>
        </p:grpSpPr>
        <p:sp>
          <p:nvSpPr>
            <p:cNvPr id="1338" name="Google Shape;1338;g2d9480fd2a3_0_48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g2d9480fd2a3_0_48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g2d9480fd2a3_0_48"/>
          <p:cNvGrpSpPr/>
          <p:nvPr/>
        </p:nvGrpSpPr>
        <p:grpSpPr>
          <a:xfrm>
            <a:off x="7551203" y="4187400"/>
            <a:ext cx="1745583" cy="230173"/>
            <a:chOff x="1394800" y="3522000"/>
            <a:chExt cx="1048650" cy="138275"/>
          </a:xfrm>
        </p:grpSpPr>
        <p:sp>
          <p:nvSpPr>
            <p:cNvPr id="1341" name="Google Shape;1341;g2d9480fd2a3_0_48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g2d9480fd2a3_0_48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g2d9480fd2a3_0_48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g2d9480fd2a3_0_48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g2d9480fd2a3_0_48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g2d9480fd2a3_0_48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g2d9480fd2a3_0_48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g2d9480fd2a3_0_48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g2d9480fd2a3_0_48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0" name="Google Shape;1350;g2d9480fd2a3_0_48"/>
          <p:cNvGrpSpPr/>
          <p:nvPr/>
        </p:nvGrpSpPr>
        <p:grpSpPr>
          <a:xfrm>
            <a:off x="884102" y="529588"/>
            <a:ext cx="806657" cy="421744"/>
            <a:chOff x="1822875" y="1377000"/>
            <a:chExt cx="548075" cy="286550"/>
          </a:xfrm>
        </p:grpSpPr>
        <p:sp>
          <p:nvSpPr>
            <p:cNvPr id="1351" name="Google Shape;1351;g2d9480fd2a3_0_48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g2d9480fd2a3_0_48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g2d9480fd2a3_0_48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g2d9480fd2a3_0_48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g2d9480fd2a3_0_48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g2d9480fd2a3_0_48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g2d9480fd2a3_0_48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g2d9480fd2a3_0_48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g2d9480fd2a3_0_48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g2d9480fd2a3_0_48"/>
          <p:cNvGrpSpPr/>
          <p:nvPr/>
        </p:nvGrpSpPr>
        <p:grpSpPr>
          <a:xfrm rot="1726169">
            <a:off x="5566591" y="4277272"/>
            <a:ext cx="2316665" cy="1136630"/>
            <a:chOff x="4697000" y="3525875"/>
            <a:chExt cx="1131500" cy="555150"/>
          </a:xfrm>
        </p:grpSpPr>
        <p:sp>
          <p:nvSpPr>
            <p:cNvPr id="1361" name="Google Shape;1361;g2d9480fd2a3_0_48"/>
            <p:cNvSpPr/>
            <p:nvPr/>
          </p:nvSpPr>
          <p:spPr>
            <a:xfrm>
              <a:off x="4780825" y="3534300"/>
              <a:ext cx="393725" cy="234375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g2d9480fd2a3_0_48"/>
            <p:cNvSpPr/>
            <p:nvPr/>
          </p:nvSpPr>
          <p:spPr>
            <a:xfrm>
              <a:off x="4772275" y="3553675"/>
              <a:ext cx="363275" cy="417375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g2d9480fd2a3_0_48"/>
            <p:cNvSpPr/>
            <p:nvPr/>
          </p:nvSpPr>
          <p:spPr>
            <a:xfrm>
              <a:off x="4702650" y="3626025"/>
              <a:ext cx="70775" cy="58375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g2d9480fd2a3_0_48"/>
            <p:cNvSpPr/>
            <p:nvPr/>
          </p:nvSpPr>
          <p:spPr>
            <a:xfrm>
              <a:off x="4710750" y="3642250"/>
              <a:ext cx="82050" cy="82500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g2d9480fd2a3_0_48"/>
            <p:cNvSpPr/>
            <p:nvPr/>
          </p:nvSpPr>
          <p:spPr>
            <a:xfrm>
              <a:off x="4889225" y="3618300"/>
              <a:ext cx="140200" cy="44575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g2d9480fd2a3_0_48"/>
            <p:cNvSpPr/>
            <p:nvPr/>
          </p:nvSpPr>
          <p:spPr>
            <a:xfrm>
              <a:off x="5118850" y="3528450"/>
              <a:ext cx="709650" cy="39505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g2d9480fd2a3_0_48"/>
            <p:cNvSpPr/>
            <p:nvPr/>
          </p:nvSpPr>
          <p:spPr>
            <a:xfrm>
              <a:off x="5213500" y="3590975"/>
              <a:ext cx="396875" cy="147475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g2d9480fd2a3_0_48"/>
            <p:cNvSpPr/>
            <p:nvPr/>
          </p:nvSpPr>
          <p:spPr>
            <a:xfrm>
              <a:off x="5070850" y="3766400"/>
              <a:ext cx="724975" cy="31117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g2d9480fd2a3_0_48"/>
            <p:cNvSpPr/>
            <p:nvPr/>
          </p:nvSpPr>
          <p:spPr>
            <a:xfrm>
              <a:off x="4697000" y="3525875"/>
              <a:ext cx="1131500" cy="555150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g2d9480fd2a3_0_48"/>
            <p:cNvSpPr/>
            <p:nvPr/>
          </p:nvSpPr>
          <p:spPr>
            <a:xfrm>
              <a:off x="5068825" y="3761150"/>
              <a:ext cx="57725" cy="214775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g2d9480fd2a3_0_48"/>
            <p:cNvSpPr/>
            <p:nvPr/>
          </p:nvSpPr>
          <p:spPr>
            <a:xfrm>
              <a:off x="4825225" y="3697850"/>
              <a:ext cx="21000" cy="56475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g2d9480fd2a3_0_48"/>
            <p:cNvSpPr/>
            <p:nvPr/>
          </p:nvSpPr>
          <p:spPr>
            <a:xfrm>
              <a:off x="5115925" y="3539325"/>
              <a:ext cx="61550" cy="23212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g2d9480fd2a3_0_48"/>
            <p:cNvSpPr/>
            <p:nvPr/>
          </p:nvSpPr>
          <p:spPr>
            <a:xfrm>
              <a:off x="5039525" y="3548650"/>
              <a:ext cx="101450" cy="40535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g2d9480fd2a3_0_48"/>
            <p:cNvSpPr/>
            <p:nvPr/>
          </p:nvSpPr>
          <p:spPr>
            <a:xfrm>
              <a:off x="4836050" y="3636975"/>
              <a:ext cx="24350" cy="70875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g2d9480fd2a3_0_48"/>
            <p:cNvSpPr/>
            <p:nvPr/>
          </p:nvSpPr>
          <p:spPr>
            <a:xfrm>
              <a:off x="4769575" y="3641500"/>
              <a:ext cx="28650" cy="88500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6" name="Google Shape;1376;g2d9480fd2a3_0_48"/>
          <p:cNvSpPr txBox="1"/>
          <p:nvPr/>
        </p:nvSpPr>
        <p:spPr>
          <a:xfrm>
            <a:off x="483512" y="689432"/>
            <a:ext cx="1252800" cy="1015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altLang="es" lang="es" sz="6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altLang="es" b="0" cap="none" i="0" lang="es" strike="noStrike" sz="6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b="0" cap="none" i="0" strike="noStrike" sz="6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377" name="Google Shape;1377;g2d9480fd2a3_0_48"/>
          <p:cNvGraphicFramePr/>
          <p:nvPr/>
        </p:nvGraphicFramePr>
        <p:xfrm>
          <a:off x="5127403" y="22342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{84C3A752-9B95-4049-8F79-6C6D894D5FB2}</a:tableStyleId>
              </a:tblPr>
              <a:tblGrid>
                <a:gridCol w="1791625"/>
                <a:gridCol w="1791625"/>
              </a:tblGrid>
              <a:tr h="177800"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VARIABLE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ATRIBUTO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</a:tbl>
          </a:graphicData>
        </a:graphic>
      </p:graphicFrame>
      <p:pic>
        <p:nvPicPr>
          <p:cNvPr id="1378" name="Google Shape;1378;g2d9480fd2a3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925" y="951325"/>
            <a:ext cx="3357499" cy="33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3" name="Google Shape;1383;g2d9480fd2a3_0_95"/>
          <p:cNvGrpSpPr/>
          <p:nvPr/>
        </p:nvGrpSpPr>
        <p:grpSpPr>
          <a:xfrm>
            <a:off x="621366" y="1473302"/>
            <a:ext cx="3214691" cy="176025"/>
            <a:chOff x="4345425" y="2175475"/>
            <a:chExt cx="800750" cy="176025"/>
          </a:xfrm>
        </p:grpSpPr>
        <p:sp>
          <p:nvSpPr>
            <p:cNvPr id="1384" name="Google Shape;1384;g2d9480fd2a3_0_9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g2d9480fd2a3_0_9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6" name="Google Shape;1386;g2d9480fd2a3_0_95"/>
          <p:cNvGrpSpPr/>
          <p:nvPr/>
        </p:nvGrpSpPr>
        <p:grpSpPr>
          <a:xfrm>
            <a:off x="552544" y="2939544"/>
            <a:ext cx="2300475" cy="176025"/>
            <a:chOff x="4345425" y="2175475"/>
            <a:chExt cx="800750" cy="176025"/>
          </a:xfrm>
        </p:grpSpPr>
        <p:sp>
          <p:nvSpPr>
            <p:cNvPr id="1387" name="Google Shape;1387;g2d9480fd2a3_0_95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g2d9480fd2a3_0_95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9" name="Google Shape;1389;g2d9480fd2a3_0_95"/>
          <p:cNvGrpSpPr/>
          <p:nvPr/>
        </p:nvGrpSpPr>
        <p:grpSpPr>
          <a:xfrm>
            <a:off x="7551203" y="4187400"/>
            <a:ext cx="1745583" cy="230173"/>
            <a:chOff x="1394800" y="3522000"/>
            <a:chExt cx="1048650" cy="138275"/>
          </a:xfrm>
        </p:grpSpPr>
        <p:sp>
          <p:nvSpPr>
            <p:cNvPr id="1390" name="Google Shape;1390;g2d9480fd2a3_0_95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g2d9480fd2a3_0_95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g2d9480fd2a3_0_95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g2d9480fd2a3_0_95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g2d9480fd2a3_0_95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g2d9480fd2a3_0_95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g2d9480fd2a3_0_95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g2d9480fd2a3_0_95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g2d9480fd2a3_0_95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g2d9480fd2a3_0_95"/>
          <p:cNvGrpSpPr/>
          <p:nvPr/>
        </p:nvGrpSpPr>
        <p:grpSpPr>
          <a:xfrm>
            <a:off x="884102" y="529588"/>
            <a:ext cx="806657" cy="421744"/>
            <a:chOff x="1822875" y="1377000"/>
            <a:chExt cx="548075" cy="286550"/>
          </a:xfrm>
        </p:grpSpPr>
        <p:sp>
          <p:nvSpPr>
            <p:cNvPr id="1400" name="Google Shape;1400;g2d9480fd2a3_0_95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g2d9480fd2a3_0_95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g2d9480fd2a3_0_95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g2d9480fd2a3_0_95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g2d9480fd2a3_0_95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g2d9480fd2a3_0_95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g2d9480fd2a3_0_95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g2d9480fd2a3_0_95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g2d9480fd2a3_0_95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9" name="Google Shape;1409;g2d9480fd2a3_0_95"/>
          <p:cNvGrpSpPr/>
          <p:nvPr/>
        </p:nvGrpSpPr>
        <p:grpSpPr>
          <a:xfrm rot="1726169">
            <a:off x="5566591" y="4277272"/>
            <a:ext cx="2316665" cy="1136630"/>
            <a:chOff x="4697000" y="3525875"/>
            <a:chExt cx="1131500" cy="555150"/>
          </a:xfrm>
        </p:grpSpPr>
        <p:sp>
          <p:nvSpPr>
            <p:cNvPr id="1410" name="Google Shape;1410;g2d9480fd2a3_0_95"/>
            <p:cNvSpPr/>
            <p:nvPr/>
          </p:nvSpPr>
          <p:spPr>
            <a:xfrm>
              <a:off x="4780825" y="3534300"/>
              <a:ext cx="393725" cy="234375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g2d9480fd2a3_0_95"/>
            <p:cNvSpPr/>
            <p:nvPr/>
          </p:nvSpPr>
          <p:spPr>
            <a:xfrm>
              <a:off x="4772275" y="3553675"/>
              <a:ext cx="363275" cy="417375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g2d9480fd2a3_0_95"/>
            <p:cNvSpPr/>
            <p:nvPr/>
          </p:nvSpPr>
          <p:spPr>
            <a:xfrm>
              <a:off x="4702650" y="3626025"/>
              <a:ext cx="70775" cy="58375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g2d9480fd2a3_0_95"/>
            <p:cNvSpPr/>
            <p:nvPr/>
          </p:nvSpPr>
          <p:spPr>
            <a:xfrm>
              <a:off x="4710750" y="3642250"/>
              <a:ext cx="82050" cy="82500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g2d9480fd2a3_0_95"/>
            <p:cNvSpPr/>
            <p:nvPr/>
          </p:nvSpPr>
          <p:spPr>
            <a:xfrm>
              <a:off x="4889225" y="3618300"/>
              <a:ext cx="140200" cy="44575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g2d9480fd2a3_0_95"/>
            <p:cNvSpPr/>
            <p:nvPr/>
          </p:nvSpPr>
          <p:spPr>
            <a:xfrm>
              <a:off x="5118850" y="3528450"/>
              <a:ext cx="709650" cy="39505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g2d9480fd2a3_0_95"/>
            <p:cNvSpPr/>
            <p:nvPr/>
          </p:nvSpPr>
          <p:spPr>
            <a:xfrm>
              <a:off x="5213500" y="3590975"/>
              <a:ext cx="396875" cy="147475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g2d9480fd2a3_0_95"/>
            <p:cNvSpPr/>
            <p:nvPr/>
          </p:nvSpPr>
          <p:spPr>
            <a:xfrm>
              <a:off x="5070850" y="3766400"/>
              <a:ext cx="724975" cy="31117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g2d9480fd2a3_0_95"/>
            <p:cNvSpPr/>
            <p:nvPr/>
          </p:nvSpPr>
          <p:spPr>
            <a:xfrm>
              <a:off x="4697000" y="3525875"/>
              <a:ext cx="1131500" cy="555150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g2d9480fd2a3_0_95"/>
            <p:cNvSpPr/>
            <p:nvPr/>
          </p:nvSpPr>
          <p:spPr>
            <a:xfrm>
              <a:off x="5068825" y="3761150"/>
              <a:ext cx="57725" cy="214775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g2d9480fd2a3_0_95"/>
            <p:cNvSpPr/>
            <p:nvPr/>
          </p:nvSpPr>
          <p:spPr>
            <a:xfrm>
              <a:off x="4825225" y="3697850"/>
              <a:ext cx="21000" cy="56475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g2d9480fd2a3_0_95"/>
            <p:cNvSpPr/>
            <p:nvPr/>
          </p:nvSpPr>
          <p:spPr>
            <a:xfrm>
              <a:off x="5115925" y="3539325"/>
              <a:ext cx="61550" cy="23212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g2d9480fd2a3_0_95"/>
            <p:cNvSpPr/>
            <p:nvPr/>
          </p:nvSpPr>
          <p:spPr>
            <a:xfrm>
              <a:off x="5039525" y="3548650"/>
              <a:ext cx="101450" cy="40535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g2d9480fd2a3_0_95"/>
            <p:cNvSpPr/>
            <p:nvPr/>
          </p:nvSpPr>
          <p:spPr>
            <a:xfrm>
              <a:off x="4836050" y="3636975"/>
              <a:ext cx="24350" cy="70875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g2d9480fd2a3_0_95"/>
            <p:cNvSpPr/>
            <p:nvPr/>
          </p:nvSpPr>
          <p:spPr>
            <a:xfrm>
              <a:off x="4769575" y="3641500"/>
              <a:ext cx="28650" cy="88500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5" name="Google Shape;1425;g2d9480fd2a3_0_95"/>
          <p:cNvSpPr txBox="1"/>
          <p:nvPr/>
        </p:nvSpPr>
        <p:spPr>
          <a:xfrm>
            <a:off x="483512" y="689432"/>
            <a:ext cx="1252800" cy="1015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altLang="es" lang="es" sz="6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r>
              <a:rPr altLang="es" b="0" cap="none" i="0" lang="es" strike="noStrike" sz="6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b="0" cap="none" i="0" strike="noStrike" sz="6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426" name="Google Shape;1426;g2d9480fd2a3_0_95"/>
          <p:cNvGraphicFramePr/>
          <p:nvPr/>
        </p:nvGraphicFramePr>
        <p:xfrm>
          <a:off x="5127403" y="22342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{84C3A752-9B95-4049-8F79-6C6D894D5FB2}</a:tableStyleId>
              </a:tblPr>
              <a:tblGrid>
                <a:gridCol w="1791625"/>
                <a:gridCol w="1791625"/>
              </a:tblGrid>
              <a:tr h="177800"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VARIABLE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ATRIBUTO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</a:tbl>
          </a:graphicData>
        </a:graphic>
      </p:graphicFrame>
      <p:pic>
        <p:nvPicPr>
          <p:cNvPr id="1427" name="Google Shape;1427;g2d9480fd2a3_0_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825" y="1129775"/>
            <a:ext cx="3127150" cy="312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2" name="Google Shape;1432;g2d9480fd2a3_0_189"/>
          <p:cNvGrpSpPr/>
          <p:nvPr/>
        </p:nvGrpSpPr>
        <p:grpSpPr>
          <a:xfrm>
            <a:off x="621366" y="1473302"/>
            <a:ext cx="3214691" cy="176025"/>
            <a:chOff x="4345425" y="2175475"/>
            <a:chExt cx="800750" cy="176025"/>
          </a:xfrm>
        </p:grpSpPr>
        <p:sp>
          <p:nvSpPr>
            <p:cNvPr id="1433" name="Google Shape;1433;g2d9480fd2a3_0_189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g2d9480fd2a3_0_189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5" name="Google Shape;1435;g2d9480fd2a3_0_189"/>
          <p:cNvGrpSpPr/>
          <p:nvPr/>
        </p:nvGrpSpPr>
        <p:grpSpPr>
          <a:xfrm>
            <a:off x="552544" y="2939544"/>
            <a:ext cx="2300475" cy="176025"/>
            <a:chOff x="4345425" y="2175475"/>
            <a:chExt cx="800750" cy="176025"/>
          </a:xfrm>
        </p:grpSpPr>
        <p:sp>
          <p:nvSpPr>
            <p:cNvPr id="1436" name="Google Shape;1436;g2d9480fd2a3_0_189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g2d9480fd2a3_0_189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g2d9480fd2a3_0_189"/>
          <p:cNvGrpSpPr/>
          <p:nvPr/>
        </p:nvGrpSpPr>
        <p:grpSpPr>
          <a:xfrm>
            <a:off x="7551203" y="4187400"/>
            <a:ext cx="1745583" cy="230173"/>
            <a:chOff x="1394800" y="3522000"/>
            <a:chExt cx="1048650" cy="138275"/>
          </a:xfrm>
        </p:grpSpPr>
        <p:sp>
          <p:nvSpPr>
            <p:cNvPr id="1439" name="Google Shape;1439;g2d9480fd2a3_0_189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g2d9480fd2a3_0_189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g2d9480fd2a3_0_189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g2d9480fd2a3_0_189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g2d9480fd2a3_0_189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g2d9480fd2a3_0_189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g2d9480fd2a3_0_189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g2d9480fd2a3_0_189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g2d9480fd2a3_0_189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8" name="Google Shape;1448;g2d9480fd2a3_0_189"/>
          <p:cNvGrpSpPr/>
          <p:nvPr/>
        </p:nvGrpSpPr>
        <p:grpSpPr>
          <a:xfrm>
            <a:off x="884102" y="529588"/>
            <a:ext cx="806657" cy="421744"/>
            <a:chOff x="1822875" y="1377000"/>
            <a:chExt cx="548075" cy="286550"/>
          </a:xfrm>
        </p:grpSpPr>
        <p:sp>
          <p:nvSpPr>
            <p:cNvPr id="1449" name="Google Shape;1449;g2d9480fd2a3_0_189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g2d9480fd2a3_0_189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g2d9480fd2a3_0_189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g2d9480fd2a3_0_189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g2d9480fd2a3_0_189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g2d9480fd2a3_0_189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g2d9480fd2a3_0_189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g2d9480fd2a3_0_189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g2d9480fd2a3_0_189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8" name="Google Shape;1458;g2d9480fd2a3_0_189"/>
          <p:cNvGrpSpPr/>
          <p:nvPr/>
        </p:nvGrpSpPr>
        <p:grpSpPr>
          <a:xfrm rot="1726169">
            <a:off x="5566591" y="4277272"/>
            <a:ext cx="2316665" cy="1136630"/>
            <a:chOff x="4697000" y="3525875"/>
            <a:chExt cx="1131500" cy="555150"/>
          </a:xfrm>
        </p:grpSpPr>
        <p:sp>
          <p:nvSpPr>
            <p:cNvPr id="1459" name="Google Shape;1459;g2d9480fd2a3_0_189"/>
            <p:cNvSpPr/>
            <p:nvPr/>
          </p:nvSpPr>
          <p:spPr>
            <a:xfrm>
              <a:off x="4780825" y="3534300"/>
              <a:ext cx="393725" cy="234375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g2d9480fd2a3_0_189"/>
            <p:cNvSpPr/>
            <p:nvPr/>
          </p:nvSpPr>
          <p:spPr>
            <a:xfrm>
              <a:off x="4772275" y="3553675"/>
              <a:ext cx="363275" cy="417375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g2d9480fd2a3_0_189"/>
            <p:cNvSpPr/>
            <p:nvPr/>
          </p:nvSpPr>
          <p:spPr>
            <a:xfrm>
              <a:off x="4702650" y="3626025"/>
              <a:ext cx="70775" cy="58375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g2d9480fd2a3_0_189"/>
            <p:cNvSpPr/>
            <p:nvPr/>
          </p:nvSpPr>
          <p:spPr>
            <a:xfrm>
              <a:off x="4710750" y="3642250"/>
              <a:ext cx="82050" cy="82500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g2d9480fd2a3_0_189"/>
            <p:cNvSpPr/>
            <p:nvPr/>
          </p:nvSpPr>
          <p:spPr>
            <a:xfrm>
              <a:off x="4889225" y="3618300"/>
              <a:ext cx="140200" cy="44575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g2d9480fd2a3_0_189"/>
            <p:cNvSpPr/>
            <p:nvPr/>
          </p:nvSpPr>
          <p:spPr>
            <a:xfrm>
              <a:off x="5118850" y="3528450"/>
              <a:ext cx="709650" cy="39505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g2d9480fd2a3_0_189"/>
            <p:cNvSpPr/>
            <p:nvPr/>
          </p:nvSpPr>
          <p:spPr>
            <a:xfrm>
              <a:off x="5213500" y="3590975"/>
              <a:ext cx="396875" cy="147475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g2d9480fd2a3_0_189"/>
            <p:cNvSpPr/>
            <p:nvPr/>
          </p:nvSpPr>
          <p:spPr>
            <a:xfrm>
              <a:off x="5070850" y="3766400"/>
              <a:ext cx="724975" cy="31117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g2d9480fd2a3_0_189"/>
            <p:cNvSpPr/>
            <p:nvPr/>
          </p:nvSpPr>
          <p:spPr>
            <a:xfrm>
              <a:off x="4697000" y="3525875"/>
              <a:ext cx="1131500" cy="555150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g2d9480fd2a3_0_189"/>
            <p:cNvSpPr/>
            <p:nvPr/>
          </p:nvSpPr>
          <p:spPr>
            <a:xfrm>
              <a:off x="5068825" y="3761150"/>
              <a:ext cx="57725" cy="214775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g2d9480fd2a3_0_189"/>
            <p:cNvSpPr/>
            <p:nvPr/>
          </p:nvSpPr>
          <p:spPr>
            <a:xfrm>
              <a:off x="4825225" y="3697850"/>
              <a:ext cx="21000" cy="56475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g2d9480fd2a3_0_189"/>
            <p:cNvSpPr/>
            <p:nvPr/>
          </p:nvSpPr>
          <p:spPr>
            <a:xfrm>
              <a:off x="5115925" y="3539325"/>
              <a:ext cx="61550" cy="23212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g2d9480fd2a3_0_189"/>
            <p:cNvSpPr/>
            <p:nvPr/>
          </p:nvSpPr>
          <p:spPr>
            <a:xfrm>
              <a:off x="5039525" y="3548650"/>
              <a:ext cx="101450" cy="40535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g2d9480fd2a3_0_189"/>
            <p:cNvSpPr/>
            <p:nvPr/>
          </p:nvSpPr>
          <p:spPr>
            <a:xfrm>
              <a:off x="4836050" y="3636975"/>
              <a:ext cx="24350" cy="70875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g2d9480fd2a3_0_189"/>
            <p:cNvSpPr/>
            <p:nvPr/>
          </p:nvSpPr>
          <p:spPr>
            <a:xfrm>
              <a:off x="4769575" y="3641500"/>
              <a:ext cx="28650" cy="88500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4" name="Google Shape;1474;g2d9480fd2a3_0_189"/>
          <p:cNvSpPr txBox="1"/>
          <p:nvPr/>
        </p:nvSpPr>
        <p:spPr>
          <a:xfrm>
            <a:off x="483512" y="689432"/>
            <a:ext cx="1252800" cy="1015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altLang="es" lang="es" sz="6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r>
              <a:rPr altLang="es" b="0" cap="none" i="0" lang="es" strike="noStrike" sz="6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b="0" cap="none" i="0" strike="noStrike" sz="6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475" name="Google Shape;1475;g2d9480fd2a3_0_189"/>
          <p:cNvGraphicFramePr/>
          <p:nvPr/>
        </p:nvGraphicFramePr>
        <p:xfrm>
          <a:off x="5127403" y="22342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{84C3A752-9B95-4049-8F79-6C6D894D5FB2}</a:tableStyleId>
              </a:tblPr>
              <a:tblGrid>
                <a:gridCol w="1791625"/>
                <a:gridCol w="1791625"/>
              </a:tblGrid>
              <a:tr h="177800"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VARIABLE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ATRIBUTO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</a:tbl>
          </a:graphicData>
        </a:graphic>
      </p:graphicFrame>
      <p:pic>
        <p:nvPicPr>
          <p:cNvPr id="1476" name="Google Shape;1476;g2d9480fd2a3_0_189"/>
          <p:cNvPicPr preferRelativeResize="0"/>
          <p:nvPr/>
        </p:nvPicPr>
        <p:blipFill rotWithShape="1">
          <a:blip r:embed="rId3">
            <a:alphaModFix/>
          </a:blip>
          <a:srcRect b="4049" l="0" r="0" t="0"/>
          <a:stretch/>
        </p:blipFill>
        <p:spPr>
          <a:xfrm>
            <a:off x="1621825" y="689425"/>
            <a:ext cx="3027300" cy="410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1" name="Google Shape;1481;g2d9480fd2a3_0_142"/>
          <p:cNvGrpSpPr/>
          <p:nvPr/>
        </p:nvGrpSpPr>
        <p:grpSpPr>
          <a:xfrm>
            <a:off x="621366" y="1473302"/>
            <a:ext cx="3214691" cy="176025"/>
            <a:chOff x="4345425" y="2175475"/>
            <a:chExt cx="800750" cy="176025"/>
          </a:xfrm>
        </p:grpSpPr>
        <p:sp>
          <p:nvSpPr>
            <p:cNvPr id="1482" name="Google Shape;1482;g2d9480fd2a3_0_14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g2d9480fd2a3_0_14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4" name="Google Shape;1484;g2d9480fd2a3_0_142"/>
          <p:cNvGrpSpPr/>
          <p:nvPr/>
        </p:nvGrpSpPr>
        <p:grpSpPr>
          <a:xfrm>
            <a:off x="552544" y="2939544"/>
            <a:ext cx="2300475" cy="176025"/>
            <a:chOff x="4345425" y="2175475"/>
            <a:chExt cx="800750" cy="176025"/>
          </a:xfrm>
        </p:grpSpPr>
        <p:sp>
          <p:nvSpPr>
            <p:cNvPr id="1485" name="Google Shape;1485;g2d9480fd2a3_0_142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g2d9480fd2a3_0_142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7" name="Google Shape;1487;g2d9480fd2a3_0_142"/>
          <p:cNvGrpSpPr/>
          <p:nvPr/>
        </p:nvGrpSpPr>
        <p:grpSpPr>
          <a:xfrm>
            <a:off x="7551203" y="4187400"/>
            <a:ext cx="1745583" cy="230173"/>
            <a:chOff x="1394800" y="3522000"/>
            <a:chExt cx="1048650" cy="138275"/>
          </a:xfrm>
        </p:grpSpPr>
        <p:sp>
          <p:nvSpPr>
            <p:cNvPr id="1488" name="Google Shape;1488;g2d9480fd2a3_0_142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g2d9480fd2a3_0_142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g2d9480fd2a3_0_142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g2d9480fd2a3_0_142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g2d9480fd2a3_0_142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g2d9480fd2a3_0_142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g2d9480fd2a3_0_142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g2d9480fd2a3_0_142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g2d9480fd2a3_0_142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7" name="Google Shape;1497;g2d9480fd2a3_0_142"/>
          <p:cNvGrpSpPr/>
          <p:nvPr/>
        </p:nvGrpSpPr>
        <p:grpSpPr>
          <a:xfrm>
            <a:off x="884102" y="529588"/>
            <a:ext cx="806657" cy="421744"/>
            <a:chOff x="1822875" y="1377000"/>
            <a:chExt cx="548075" cy="286550"/>
          </a:xfrm>
        </p:grpSpPr>
        <p:sp>
          <p:nvSpPr>
            <p:cNvPr id="1498" name="Google Shape;1498;g2d9480fd2a3_0_142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g2d9480fd2a3_0_142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g2d9480fd2a3_0_142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g2d9480fd2a3_0_142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g2d9480fd2a3_0_142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g2d9480fd2a3_0_142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g2d9480fd2a3_0_142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g2d9480fd2a3_0_142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g2d9480fd2a3_0_142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g2d9480fd2a3_0_142"/>
          <p:cNvGrpSpPr/>
          <p:nvPr/>
        </p:nvGrpSpPr>
        <p:grpSpPr>
          <a:xfrm rot="1726169">
            <a:off x="5566591" y="4277272"/>
            <a:ext cx="2316665" cy="1136630"/>
            <a:chOff x="4697000" y="3525875"/>
            <a:chExt cx="1131500" cy="555150"/>
          </a:xfrm>
        </p:grpSpPr>
        <p:sp>
          <p:nvSpPr>
            <p:cNvPr id="1508" name="Google Shape;1508;g2d9480fd2a3_0_142"/>
            <p:cNvSpPr/>
            <p:nvPr/>
          </p:nvSpPr>
          <p:spPr>
            <a:xfrm>
              <a:off x="4780825" y="3534300"/>
              <a:ext cx="393725" cy="234375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g2d9480fd2a3_0_142"/>
            <p:cNvSpPr/>
            <p:nvPr/>
          </p:nvSpPr>
          <p:spPr>
            <a:xfrm>
              <a:off x="4772275" y="3553675"/>
              <a:ext cx="363275" cy="417375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g2d9480fd2a3_0_142"/>
            <p:cNvSpPr/>
            <p:nvPr/>
          </p:nvSpPr>
          <p:spPr>
            <a:xfrm>
              <a:off x="4702650" y="3626025"/>
              <a:ext cx="70775" cy="58375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g2d9480fd2a3_0_142"/>
            <p:cNvSpPr/>
            <p:nvPr/>
          </p:nvSpPr>
          <p:spPr>
            <a:xfrm>
              <a:off x="4710750" y="3642250"/>
              <a:ext cx="82050" cy="82500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g2d9480fd2a3_0_142"/>
            <p:cNvSpPr/>
            <p:nvPr/>
          </p:nvSpPr>
          <p:spPr>
            <a:xfrm>
              <a:off x="4889225" y="3618300"/>
              <a:ext cx="140200" cy="44575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g2d9480fd2a3_0_142"/>
            <p:cNvSpPr/>
            <p:nvPr/>
          </p:nvSpPr>
          <p:spPr>
            <a:xfrm>
              <a:off x="5118850" y="3528450"/>
              <a:ext cx="709650" cy="39505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g2d9480fd2a3_0_142"/>
            <p:cNvSpPr/>
            <p:nvPr/>
          </p:nvSpPr>
          <p:spPr>
            <a:xfrm>
              <a:off x="5213500" y="3590975"/>
              <a:ext cx="396875" cy="147475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g2d9480fd2a3_0_142"/>
            <p:cNvSpPr/>
            <p:nvPr/>
          </p:nvSpPr>
          <p:spPr>
            <a:xfrm>
              <a:off x="5070850" y="3766400"/>
              <a:ext cx="724975" cy="31117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g2d9480fd2a3_0_142"/>
            <p:cNvSpPr/>
            <p:nvPr/>
          </p:nvSpPr>
          <p:spPr>
            <a:xfrm>
              <a:off x="4697000" y="3525875"/>
              <a:ext cx="1131500" cy="555150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g2d9480fd2a3_0_142"/>
            <p:cNvSpPr/>
            <p:nvPr/>
          </p:nvSpPr>
          <p:spPr>
            <a:xfrm>
              <a:off x="5068825" y="3761150"/>
              <a:ext cx="57725" cy="214775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g2d9480fd2a3_0_142"/>
            <p:cNvSpPr/>
            <p:nvPr/>
          </p:nvSpPr>
          <p:spPr>
            <a:xfrm>
              <a:off x="4825225" y="3697850"/>
              <a:ext cx="21000" cy="56475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g2d9480fd2a3_0_142"/>
            <p:cNvSpPr/>
            <p:nvPr/>
          </p:nvSpPr>
          <p:spPr>
            <a:xfrm>
              <a:off x="5115925" y="3539325"/>
              <a:ext cx="61550" cy="23212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g2d9480fd2a3_0_142"/>
            <p:cNvSpPr/>
            <p:nvPr/>
          </p:nvSpPr>
          <p:spPr>
            <a:xfrm>
              <a:off x="5039525" y="3548650"/>
              <a:ext cx="101450" cy="40535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g2d9480fd2a3_0_142"/>
            <p:cNvSpPr/>
            <p:nvPr/>
          </p:nvSpPr>
          <p:spPr>
            <a:xfrm>
              <a:off x="4836050" y="3636975"/>
              <a:ext cx="24350" cy="70875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g2d9480fd2a3_0_142"/>
            <p:cNvSpPr/>
            <p:nvPr/>
          </p:nvSpPr>
          <p:spPr>
            <a:xfrm>
              <a:off x="4769575" y="3641500"/>
              <a:ext cx="28650" cy="88500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3" name="Google Shape;1523;g2d9480fd2a3_0_142"/>
          <p:cNvSpPr txBox="1"/>
          <p:nvPr/>
        </p:nvSpPr>
        <p:spPr>
          <a:xfrm>
            <a:off x="483512" y="689432"/>
            <a:ext cx="1252800" cy="1015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altLang="es" lang="es" sz="6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r>
              <a:rPr altLang="es" b="0" cap="none" i="0" lang="es" strike="noStrike" sz="6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b="0" cap="none" i="0" strike="noStrike" sz="6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524" name="Google Shape;1524;g2d9480fd2a3_0_142"/>
          <p:cNvGraphicFramePr/>
          <p:nvPr/>
        </p:nvGraphicFramePr>
        <p:xfrm>
          <a:off x="5127403" y="22342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{84C3A752-9B95-4049-8F79-6C6D894D5FB2}</a:tableStyleId>
              </a:tblPr>
              <a:tblGrid>
                <a:gridCol w="1791625"/>
                <a:gridCol w="1791625"/>
              </a:tblGrid>
              <a:tr h="177800"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VARIABLE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ATRIBUTO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</a:tbl>
          </a:graphicData>
        </a:graphic>
      </p:graphicFrame>
      <p:pic>
        <p:nvPicPr>
          <p:cNvPr id="1525" name="Google Shape;1525;g2d9480fd2a3_0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875" y="976972"/>
            <a:ext cx="3583250" cy="3619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0" name="Google Shape;1530;g2d9480fd2a3_0_236"/>
          <p:cNvGrpSpPr/>
          <p:nvPr/>
        </p:nvGrpSpPr>
        <p:grpSpPr>
          <a:xfrm>
            <a:off x="621366" y="1473302"/>
            <a:ext cx="3214691" cy="176025"/>
            <a:chOff x="4345425" y="2175475"/>
            <a:chExt cx="800750" cy="176025"/>
          </a:xfrm>
        </p:grpSpPr>
        <p:sp>
          <p:nvSpPr>
            <p:cNvPr id="1531" name="Google Shape;1531;g2d9480fd2a3_0_236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g2d9480fd2a3_0_236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3" name="Google Shape;1533;g2d9480fd2a3_0_236"/>
          <p:cNvGrpSpPr/>
          <p:nvPr/>
        </p:nvGrpSpPr>
        <p:grpSpPr>
          <a:xfrm>
            <a:off x="552544" y="2939544"/>
            <a:ext cx="2300475" cy="176025"/>
            <a:chOff x="4345425" y="2175475"/>
            <a:chExt cx="800750" cy="176025"/>
          </a:xfrm>
        </p:grpSpPr>
        <p:sp>
          <p:nvSpPr>
            <p:cNvPr id="1534" name="Google Shape;1534;g2d9480fd2a3_0_236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g2d9480fd2a3_0_236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6" name="Google Shape;1536;g2d9480fd2a3_0_236"/>
          <p:cNvGrpSpPr/>
          <p:nvPr/>
        </p:nvGrpSpPr>
        <p:grpSpPr>
          <a:xfrm>
            <a:off x="7551203" y="4187400"/>
            <a:ext cx="1745583" cy="230173"/>
            <a:chOff x="1394800" y="3522000"/>
            <a:chExt cx="1048650" cy="138275"/>
          </a:xfrm>
        </p:grpSpPr>
        <p:sp>
          <p:nvSpPr>
            <p:cNvPr id="1537" name="Google Shape;1537;g2d9480fd2a3_0_236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g2d9480fd2a3_0_236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g2d9480fd2a3_0_236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g2d9480fd2a3_0_236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g2d9480fd2a3_0_236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g2d9480fd2a3_0_236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g2d9480fd2a3_0_236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g2d9480fd2a3_0_236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g2d9480fd2a3_0_236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6" name="Google Shape;1546;g2d9480fd2a3_0_236"/>
          <p:cNvGrpSpPr/>
          <p:nvPr/>
        </p:nvGrpSpPr>
        <p:grpSpPr>
          <a:xfrm>
            <a:off x="884102" y="529588"/>
            <a:ext cx="806657" cy="421744"/>
            <a:chOff x="1822875" y="1377000"/>
            <a:chExt cx="548075" cy="286550"/>
          </a:xfrm>
        </p:grpSpPr>
        <p:sp>
          <p:nvSpPr>
            <p:cNvPr id="1547" name="Google Shape;1547;g2d9480fd2a3_0_236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g2d9480fd2a3_0_236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g2d9480fd2a3_0_236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g2d9480fd2a3_0_236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g2d9480fd2a3_0_236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g2d9480fd2a3_0_236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g2d9480fd2a3_0_236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g2d9480fd2a3_0_236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g2d9480fd2a3_0_236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6" name="Google Shape;1556;g2d9480fd2a3_0_236"/>
          <p:cNvGrpSpPr/>
          <p:nvPr/>
        </p:nvGrpSpPr>
        <p:grpSpPr>
          <a:xfrm rot="1726169">
            <a:off x="5566591" y="4277272"/>
            <a:ext cx="2316665" cy="1136630"/>
            <a:chOff x="4697000" y="3525875"/>
            <a:chExt cx="1131500" cy="555150"/>
          </a:xfrm>
        </p:grpSpPr>
        <p:sp>
          <p:nvSpPr>
            <p:cNvPr id="1557" name="Google Shape;1557;g2d9480fd2a3_0_236"/>
            <p:cNvSpPr/>
            <p:nvPr/>
          </p:nvSpPr>
          <p:spPr>
            <a:xfrm>
              <a:off x="4780825" y="3534300"/>
              <a:ext cx="393725" cy="234375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g2d9480fd2a3_0_236"/>
            <p:cNvSpPr/>
            <p:nvPr/>
          </p:nvSpPr>
          <p:spPr>
            <a:xfrm>
              <a:off x="4772275" y="3553675"/>
              <a:ext cx="363275" cy="417375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g2d9480fd2a3_0_236"/>
            <p:cNvSpPr/>
            <p:nvPr/>
          </p:nvSpPr>
          <p:spPr>
            <a:xfrm>
              <a:off x="4702650" y="3626025"/>
              <a:ext cx="70775" cy="58375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g2d9480fd2a3_0_236"/>
            <p:cNvSpPr/>
            <p:nvPr/>
          </p:nvSpPr>
          <p:spPr>
            <a:xfrm>
              <a:off x="4710750" y="3642250"/>
              <a:ext cx="82050" cy="82500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g2d9480fd2a3_0_236"/>
            <p:cNvSpPr/>
            <p:nvPr/>
          </p:nvSpPr>
          <p:spPr>
            <a:xfrm>
              <a:off x="4889225" y="3618300"/>
              <a:ext cx="140200" cy="44575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g2d9480fd2a3_0_236"/>
            <p:cNvSpPr/>
            <p:nvPr/>
          </p:nvSpPr>
          <p:spPr>
            <a:xfrm>
              <a:off x="5118850" y="3528450"/>
              <a:ext cx="709650" cy="39505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g2d9480fd2a3_0_236"/>
            <p:cNvSpPr/>
            <p:nvPr/>
          </p:nvSpPr>
          <p:spPr>
            <a:xfrm>
              <a:off x="5213500" y="3590975"/>
              <a:ext cx="396875" cy="147475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g2d9480fd2a3_0_236"/>
            <p:cNvSpPr/>
            <p:nvPr/>
          </p:nvSpPr>
          <p:spPr>
            <a:xfrm>
              <a:off x="5070850" y="3766400"/>
              <a:ext cx="724975" cy="31117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g2d9480fd2a3_0_236"/>
            <p:cNvSpPr/>
            <p:nvPr/>
          </p:nvSpPr>
          <p:spPr>
            <a:xfrm>
              <a:off x="4697000" y="3525875"/>
              <a:ext cx="1131500" cy="555150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g2d9480fd2a3_0_236"/>
            <p:cNvSpPr/>
            <p:nvPr/>
          </p:nvSpPr>
          <p:spPr>
            <a:xfrm>
              <a:off x="5068825" y="3761150"/>
              <a:ext cx="57725" cy="214775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g2d9480fd2a3_0_236"/>
            <p:cNvSpPr/>
            <p:nvPr/>
          </p:nvSpPr>
          <p:spPr>
            <a:xfrm>
              <a:off x="4825225" y="3697850"/>
              <a:ext cx="21000" cy="56475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g2d9480fd2a3_0_236"/>
            <p:cNvSpPr/>
            <p:nvPr/>
          </p:nvSpPr>
          <p:spPr>
            <a:xfrm>
              <a:off x="5115925" y="3539325"/>
              <a:ext cx="61550" cy="23212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g2d9480fd2a3_0_236"/>
            <p:cNvSpPr/>
            <p:nvPr/>
          </p:nvSpPr>
          <p:spPr>
            <a:xfrm>
              <a:off x="5039525" y="3548650"/>
              <a:ext cx="101450" cy="40535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g2d9480fd2a3_0_236"/>
            <p:cNvSpPr/>
            <p:nvPr/>
          </p:nvSpPr>
          <p:spPr>
            <a:xfrm>
              <a:off x="4836050" y="3636975"/>
              <a:ext cx="24350" cy="70875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g2d9480fd2a3_0_236"/>
            <p:cNvSpPr/>
            <p:nvPr/>
          </p:nvSpPr>
          <p:spPr>
            <a:xfrm>
              <a:off x="4769575" y="3641500"/>
              <a:ext cx="28650" cy="88500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2" name="Google Shape;1572;g2d9480fd2a3_0_236"/>
          <p:cNvSpPr txBox="1"/>
          <p:nvPr/>
        </p:nvSpPr>
        <p:spPr>
          <a:xfrm>
            <a:off x="483512" y="689432"/>
            <a:ext cx="1252800" cy="1015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altLang="es" lang="es" sz="6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r>
              <a:rPr altLang="es" b="0" cap="none" i="0" lang="es" strike="noStrike" sz="6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b="0" cap="none" i="0" strike="noStrike" sz="6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573" name="Google Shape;1573;g2d9480fd2a3_0_236"/>
          <p:cNvGraphicFramePr/>
          <p:nvPr/>
        </p:nvGraphicFramePr>
        <p:xfrm>
          <a:off x="5236828" y="22342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{84C3A752-9B95-4049-8F79-6C6D894D5FB2}</a:tableStyleId>
              </a:tblPr>
              <a:tblGrid>
                <a:gridCol w="1791625"/>
                <a:gridCol w="1791625"/>
              </a:tblGrid>
              <a:tr h="177800"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VARIABLE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ATRIBUTO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</a:tbl>
          </a:graphicData>
        </a:graphic>
      </p:graphicFrame>
      <p:pic>
        <p:nvPicPr>
          <p:cNvPr id="1574" name="Google Shape;1574;g2d9480fd2a3_0_236"/>
          <p:cNvPicPr preferRelativeResize="0"/>
          <p:nvPr/>
        </p:nvPicPr>
        <p:blipFill rotWithShape="1">
          <a:blip r:embed="rId3">
            <a:alphaModFix/>
          </a:blip>
          <a:srcRect b="14581" l="0" r="0" t="0"/>
          <a:stretch/>
        </p:blipFill>
        <p:spPr>
          <a:xfrm>
            <a:off x="743275" y="1758476"/>
            <a:ext cx="4384125" cy="2170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9" name="Google Shape;1579;g2d9480fd2a3_0_283"/>
          <p:cNvGrpSpPr/>
          <p:nvPr/>
        </p:nvGrpSpPr>
        <p:grpSpPr>
          <a:xfrm>
            <a:off x="621366" y="1473302"/>
            <a:ext cx="3214691" cy="176025"/>
            <a:chOff x="4345425" y="2175475"/>
            <a:chExt cx="800750" cy="176025"/>
          </a:xfrm>
        </p:grpSpPr>
        <p:sp>
          <p:nvSpPr>
            <p:cNvPr id="1580" name="Google Shape;1580;g2d9480fd2a3_0_28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g2d9480fd2a3_0_28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2" name="Google Shape;1582;g2d9480fd2a3_0_283"/>
          <p:cNvGrpSpPr/>
          <p:nvPr/>
        </p:nvGrpSpPr>
        <p:grpSpPr>
          <a:xfrm>
            <a:off x="552544" y="2939544"/>
            <a:ext cx="2300475" cy="176025"/>
            <a:chOff x="4345425" y="2175475"/>
            <a:chExt cx="800750" cy="176025"/>
          </a:xfrm>
        </p:grpSpPr>
        <p:sp>
          <p:nvSpPr>
            <p:cNvPr id="1583" name="Google Shape;1583;g2d9480fd2a3_0_283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g2d9480fd2a3_0_283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5" name="Google Shape;1585;g2d9480fd2a3_0_283"/>
          <p:cNvGrpSpPr/>
          <p:nvPr/>
        </p:nvGrpSpPr>
        <p:grpSpPr>
          <a:xfrm>
            <a:off x="7551203" y="4187400"/>
            <a:ext cx="1745583" cy="230173"/>
            <a:chOff x="1394800" y="3522000"/>
            <a:chExt cx="1048650" cy="138275"/>
          </a:xfrm>
        </p:grpSpPr>
        <p:sp>
          <p:nvSpPr>
            <p:cNvPr id="1586" name="Google Shape;1586;g2d9480fd2a3_0_283"/>
            <p:cNvSpPr/>
            <p:nvPr/>
          </p:nvSpPr>
          <p:spPr>
            <a:xfrm>
              <a:off x="1394800" y="3522000"/>
              <a:ext cx="1048650" cy="125000"/>
            </a:xfrm>
            <a:custGeom>
              <a:rect b="b" l="l" r="r" t="t"/>
              <a:pathLst>
                <a:path extrusionOk="0" h="5000" w="41946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g2d9480fd2a3_0_283"/>
            <p:cNvSpPr/>
            <p:nvPr/>
          </p:nvSpPr>
          <p:spPr>
            <a:xfrm>
              <a:off x="1432150" y="3542325"/>
              <a:ext cx="167450" cy="57425"/>
            </a:xfrm>
            <a:custGeom>
              <a:rect b="b" l="l" r="r" t="t"/>
              <a:pathLst>
                <a:path extrusionOk="0" h="2297" w="6698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g2d9480fd2a3_0_283"/>
            <p:cNvSpPr/>
            <p:nvPr/>
          </p:nvSpPr>
          <p:spPr>
            <a:xfrm>
              <a:off x="1432250" y="3528600"/>
              <a:ext cx="291000" cy="110575"/>
            </a:xfrm>
            <a:custGeom>
              <a:rect b="b" l="l" r="r" t="t"/>
              <a:pathLst>
                <a:path extrusionOk="0" h="4423" w="1164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g2d9480fd2a3_0_283"/>
            <p:cNvSpPr/>
            <p:nvPr/>
          </p:nvSpPr>
          <p:spPr>
            <a:xfrm>
              <a:off x="1851500" y="3562750"/>
              <a:ext cx="82400" cy="53425"/>
            </a:xfrm>
            <a:custGeom>
              <a:rect b="b" l="l" r="r" t="t"/>
              <a:pathLst>
                <a:path extrusionOk="0" h="2137" w="3296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g2d9480fd2a3_0_283"/>
            <p:cNvSpPr/>
            <p:nvPr/>
          </p:nvSpPr>
          <p:spPr>
            <a:xfrm>
              <a:off x="1732300" y="3533675"/>
              <a:ext cx="237600" cy="92300"/>
            </a:xfrm>
            <a:custGeom>
              <a:rect b="b" l="l" r="r" t="t"/>
              <a:pathLst>
                <a:path extrusionOk="0" h="3692" w="9504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g2d9480fd2a3_0_283"/>
            <p:cNvSpPr/>
            <p:nvPr/>
          </p:nvSpPr>
          <p:spPr>
            <a:xfrm>
              <a:off x="2029975" y="3568625"/>
              <a:ext cx="152875" cy="91650"/>
            </a:xfrm>
            <a:custGeom>
              <a:rect b="b" l="l" r="r" t="t"/>
              <a:pathLst>
                <a:path extrusionOk="0" h="3666" w="6115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g2d9480fd2a3_0_283"/>
            <p:cNvSpPr/>
            <p:nvPr/>
          </p:nvSpPr>
          <p:spPr>
            <a:xfrm>
              <a:off x="2014350" y="3538575"/>
              <a:ext cx="166275" cy="108425"/>
            </a:xfrm>
            <a:custGeom>
              <a:rect b="b" l="l" r="r" t="t"/>
              <a:pathLst>
                <a:path extrusionOk="0" h="4337" w="6651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g2d9480fd2a3_0_283"/>
            <p:cNvSpPr/>
            <p:nvPr/>
          </p:nvSpPr>
          <p:spPr>
            <a:xfrm>
              <a:off x="2199600" y="3542125"/>
              <a:ext cx="59475" cy="48000"/>
            </a:xfrm>
            <a:custGeom>
              <a:rect b="b" l="l" r="r" t="t"/>
              <a:pathLst>
                <a:path extrusionOk="0" h="1920" w="2379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g2d9480fd2a3_0_283"/>
            <p:cNvSpPr/>
            <p:nvPr/>
          </p:nvSpPr>
          <p:spPr>
            <a:xfrm>
              <a:off x="2187225" y="3540100"/>
              <a:ext cx="94850" cy="50400"/>
            </a:xfrm>
            <a:custGeom>
              <a:rect b="b" l="l" r="r" t="t"/>
              <a:pathLst>
                <a:path extrusionOk="0" h="2016" w="3794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5" name="Google Shape;1595;g2d9480fd2a3_0_283"/>
          <p:cNvGrpSpPr/>
          <p:nvPr/>
        </p:nvGrpSpPr>
        <p:grpSpPr>
          <a:xfrm>
            <a:off x="884102" y="529588"/>
            <a:ext cx="806657" cy="421744"/>
            <a:chOff x="1822875" y="1377000"/>
            <a:chExt cx="548075" cy="286550"/>
          </a:xfrm>
        </p:grpSpPr>
        <p:sp>
          <p:nvSpPr>
            <p:cNvPr id="1596" name="Google Shape;1596;g2d9480fd2a3_0_283"/>
            <p:cNvSpPr/>
            <p:nvPr/>
          </p:nvSpPr>
          <p:spPr>
            <a:xfrm>
              <a:off x="1822875" y="1402500"/>
              <a:ext cx="163425" cy="251950"/>
            </a:xfrm>
            <a:custGeom>
              <a:rect b="b" l="l" r="r" t="t"/>
              <a:pathLst>
                <a:path extrusionOk="0" h="10078" w="6537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g2d9480fd2a3_0_283"/>
            <p:cNvSpPr/>
            <p:nvPr/>
          </p:nvSpPr>
          <p:spPr>
            <a:xfrm>
              <a:off x="1824750" y="1417750"/>
              <a:ext cx="188550" cy="112450"/>
            </a:xfrm>
            <a:custGeom>
              <a:rect b="b" l="l" r="r" t="t"/>
              <a:pathLst>
                <a:path extrusionOk="0" h="4498" w="7542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g2d9480fd2a3_0_283"/>
            <p:cNvSpPr/>
            <p:nvPr/>
          </p:nvSpPr>
          <p:spPr>
            <a:xfrm>
              <a:off x="1830350" y="1417125"/>
              <a:ext cx="166575" cy="224050"/>
            </a:xfrm>
            <a:custGeom>
              <a:rect b="b" l="l" r="r" t="t"/>
              <a:pathLst>
                <a:path extrusionOk="0" h="8962" w="6663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g2d9480fd2a3_0_283"/>
            <p:cNvSpPr/>
            <p:nvPr/>
          </p:nvSpPr>
          <p:spPr>
            <a:xfrm>
              <a:off x="1983600" y="1387975"/>
              <a:ext cx="118150" cy="230725"/>
            </a:xfrm>
            <a:custGeom>
              <a:rect b="b" l="l" r="r" t="t"/>
              <a:pathLst>
                <a:path extrusionOk="0" h="9229" w="4726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g2d9480fd2a3_0_283"/>
            <p:cNvSpPr/>
            <p:nvPr/>
          </p:nvSpPr>
          <p:spPr>
            <a:xfrm>
              <a:off x="1989850" y="1386450"/>
              <a:ext cx="169475" cy="277100"/>
            </a:xfrm>
            <a:custGeom>
              <a:rect b="b" l="l" r="r" t="t"/>
              <a:pathLst>
                <a:path extrusionOk="0" h="11084" w="6779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g2d9480fd2a3_0_283"/>
            <p:cNvSpPr/>
            <p:nvPr/>
          </p:nvSpPr>
          <p:spPr>
            <a:xfrm>
              <a:off x="1995825" y="1391550"/>
              <a:ext cx="137475" cy="242325"/>
            </a:xfrm>
            <a:custGeom>
              <a:rect b="b" l="l" r="r" t="t"/>
              <a:pathLst>
                <a:path extrusionOk="0" h="9693" w="5499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g2d9480fd2a3_0_283"/>
            <p:cNvSpPr/>
            <p:nvPr/>
          </p:nvSpPr>
          <p:spPr>
            <a:xfrm>
              <a:off x="2127325" y="1397150"/>
              <a:ext cx="167675" cy="219250"/>
            </a:xfrm>
            <a:custGeom>
              <a:rect b="b" l="l" r="r" t="t"/>
              <a:pathLst>
                <a:path extrusionOk="0" h="8770" w="6707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g2d9480fd2a3_0_283"/>
            <p:cNvSpPr/>
            <p:nvPr/>
          </p:nvSpPr>
          <p:spPr>
            <a:xfrm>
              <a:off x="2129450" y="1377000"/>
              <a:ext cx="241500" cy="205525"/>
            </a:xfrm>
            <a:custGeom>
              <a:rect b="b" l="l" r="r" t="t"/>
              <a:pathLst>
                <a:path extrusionOk="0" h="8221" w="966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g2d9480fd2a3_0_283"/>
            <p:cNvSpPr/>
            <p:nvPr/>
          </p:nvSpPr>
          <p:spPr>
            <a:xfrm>
              <a:off x="2136675" y="1396700"/>
              <a:ext cx="218150" cy="197050"/>
            </a:xfrm>
            <a:custGeom>
              <a:rect b="b" l="l" r="r" t="t"/>
              <a:pathLst>
                <a:path extrusionOk="0" h="7882" w="8726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5" name="Google Shape;1605;g2d9480fd2a3_0_283"/>
          <p:cNvGrpSpPr/>
          <p:nvPr/>
        </p:nvGrpSpPr>
        <p:grpSpPr>
          <a:xfrm rot="1726169">
            <a:off x="5566591" y="4277272"/>
            <a:ext cx="2316665" cy="1136630"/>
            <a:chOff x="4697000" y="3525875"/>
            <a:chExt cx="1131500" cy="555150"/>
          </a:xfrm>
        </p:grpSpPr>
        <p:sp>
          <p:nvSpPr>
            <p:cNvPr id="1606" name="Google Shape;1606;g2d9480fd2a3_0_283"/>
            <p:cNvSpPr/>
            <p:nvPr/>
          </p:nvSpPr>
          <p:spPr>
            <a:xfrm>
              <a:off x="4780825" y="3534300"/>
              <a:ext cx="393725" cy="234375"/>
            </a:xfrm>
            <a:custGeom>
              <a:rect b="b" l="l" r="r" t="t"/>
              <a:pathLst>
                <a:path extrusionOk="0" h="9375" w="15749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g2d9480fd2a3_0_283"/>
            <p:cNvSpPr/>
            <p:nvPr/>
          </p:nvSpPr>
          <p:spPr>
            <a:xfrm>
              <a:off x="4772275" y="3553675"/>
              <a:ext cx="363275" cy="417375"/>
            </a:xfrm>
            <a:custGeom>
              <a:rect b="b" l="l" r="r" t="t"/>
              <a:pathLst>
                <a:path extrusionOk="0" h="16695" w="14531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g2d9480fd2a3_0_283"/>
            <p:cNvSpPr/>
            <p:nvPr/>
          </p:nvSpPr>
          <p:spPr>
            <a:xfrm>
              <a:off x="4702650" y="3626025"/>
              <a:ext cx="70775" cy="58375"/>
            </a:xfrm>
            <a:custGeom>
              <a:rect b="b" l="l" r="r" t="t"/>
              <a:pathLst>
                <a:path extrusionOk="0" h="2335" w="2831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g2d9480fd2a3_0_283"/>
            <p:cNvSpPr/>
            <p:nvPr/>
          </p:nvSpPr>
          <p:spPr>
            <a:xfrm>
              <a:off x="4710750" y="3642250"/>
              <a:ext cx="82050" cy="82500"/>
            </a:xfrm>
            <a:custGeom>
              <a:rect b="b" l="l" r="r" t="t"/>
              <a:pathLst>
                <a:path extrusionOk="0" h="3300" w="3282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g2d9480fd2a3_0_283"/>
            <p:cNvSpPr/>
            <p:nvPr/>
          </p:nvSpPr>
          <p:spPr>
            <a:xfrm>
              <a:off x="4889225" y="3618300"/>
              <a:ext cx="140200" cy="44575"/>
            </a:xfrm>
            <a:custGeom>
              <a:rect b="b" l="l" r="r" t="t"/>
              <a:pathLst>
                <a:path extrusionOk="0" h="1783" w="5608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g2d9480fd2a3_0_283"/>
            <p:cNvSpPr/>
            <p:nvPr/>
          </p:nvSpPr>
          <p:spPr>
            <a:xfrm>
              <a:off x="5118850" y="3528450"/>
              <a:ext cx="709650" cy="395050"/>
            </a:xfrm>
            <a:custGeom>
              <a:rect b="b" l="l" r="r" t="t"/>
              <a:pathLst>
                <a:path extrusionOk="0" h="15802" w="28386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g2d9480fd2a3_0_283"/>
            <p:cNvSpPr/>
            <p:nvPr/>
          </p:nvSpPr>
          <p:spPr>
            <a:xfrm>
              <a:off x="5213500" y="3590975"/>
              <a:ext cx="396875" cy="147475"/>
            </a:xfrm>
            <a:custGeom>
              <a:rect b="b" l="l" r="r" t="t"/>
              <a:pathLst>
                <a:path extrusionOk="0" h="5899" w="15875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g2d9480fd2a3_0_283"/>
            <p:cNvSpPr/>
            <p:nvPr/>
          </p:nvSpPr>
          <p:spPr>
            <a:xfrm>
              <a:off x="5070850" y="3766400"/>
              <a:ext cx="724975" cy="311175"/>
            </a:xfrm>
            <a:custGeom>
              <a:rect b="b" l="l" r="r" t="t"/>
              <a:pathLst>
                <a:path extrusionOk="0" h="12447" w="28999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g2d9480fd2a3_0_283"/>
            <p:cNvSpPr/>
            <p:nvPr/>
          </p:nvSpPr>
          <p:spPr>
            <a:xfrm>
              <a:off x="4697000" y="3525875"/>
              <a:ext cx="1131500" cy="555150"/>
            </a:xfrm>
            <a:custGeom>
              <a:rect b="b" l="l" r="r" t="t"/>
              <a:pathLst>
                <a:path extrusionOk="0" h="22206" w="4526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g2d9480fd2a3_0_283"/>
            <p:cNvSpPr/>
            <p:nvPr/>
          </p:nvSpPr>
          <p:spPr>
            <a:xfrm>
              <a:off x="5068825" y="3761150"/>
              <a:ext cx="57725" cy="214775"/>
            </a:xfrm>
            <a:custGeom>
              <a:rect b="b" l="l" r="r" t="t"/>
              <a:pathLst>
                <a:path extrusionOk="0" h="8591" w="2309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g2d9480fd2a3_0_283"/>
            <p:cNvSpPr/>
            <p:nvPr/>
          </p:nvSpPr>
          <p:spPr>
            <a:xfrm>
              <a:off x="4825225" y="3697850"/>
              <a:ext cx="21000" cy="56475"/>
            </a:xfrm>
            <a:custGeom>
              <a:rect b="b" l="l" r="r" t="t"/>
              <a:pathLst>
                <a:path extrusionOk="0" h="2259" w="84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g2d9480fd2a3_0_283"/>
            <p:cNvSpPr/>
            <p:nvPr/>
          </p:nvSpPr>
          <p:spPr>
            <a:xfrm>
              <a:off x="5115925" y="3539325"/>
              <a:ext cx="61550" cy="232125"/>
            </a:xfrm>
            <a:custGeom>
              <a:rect b="b" l="l" r="r" t="t"/>
              <a:pathLst>
                <a:path extrusionOk="0" h="9285" w="2462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g2d9480fd2a3_0_283"/>
            <p:cNvSpPr/>
            <p:nvPr/>
          </p:nvSpPr>
          <p:spPr>
            <a:xfrm>
              <a:off x="5039525" y="3548650"/>
              <a:ext cx="101450" cy="405350"/>
            </a:xfrm>
            <a:custGeom>
              <a:rect b="b" l="l" r="r" t="t"/>
              <a:pathLst>
                <a:path extrusionOk="0" h="16214" w="4058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g2d9480fd2a3_0_283"/>
            <p:cNvSpPr/>
            <p:nvPr/>
          </p:nvSpPr>
          <p:spPr>
            <a:xfrm>
              <a:off x="4836050" y="3636975"/>
              <a:ext cx="24350" cy="70875"/>
            </a:xfrm>
            <a:custGeom>
              <a:rect b="b" l="l" r="r" t="t"/>
              <a:pathLst>
                <a:path extrusionOk="0" h="2835" w="974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g2d9480fd2a3_0_283"/>
            <p:cNvSpPr/>
            <p:nvPr/>
          </p:nvSpPr>
          <p:spPr>
            <a:xfrm>
              <a:off x="4769575" y="3641500"/>
              <a:ext cx="28650" cy="88500"/>
            </a:xfrm>
            <a:custGeom>
              <a:rect b="b" l="l" r="r" t="t"/>
              <a:pathLst>
                <a:path extrusionOk="0" h="3540" w="1146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1" name="Google Shape;1621;g2d9480fd2a3_0_283"/>
          <p:cNvSpPr txBox="1"/>
          <p:nvPr/>
        </p:nvSpPr>
        <p:spPr>
          <a:xfrm>
            <a:off x="483512" y="689432"/>
            <a:ext cx="1252800" cy="1015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altLang="es" lang="es" sz="6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</a:t>
            </a:r>
            <a:r>
              <a:rPr altLang="es" b="0" cap="none" i="0" lang="es" strike="noStrike" sz="6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b="0" cap="none" i="0" strike="noStrike" sz="6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622" name="Google Shape;1622;g2d9480fd2a3_0_283"/>
          <p:cNvGraphicFramePr/>
          <p:nvPr/>
        </p:nvGraphicFramePr>
        <p:xfrm>
          <a:off x="5127403" y="22342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{84C3A752-9B95-4049-8F79-6C6D894D5FB2}</a:tableStyleId>
              </a:tblPr>
              <a:tblGrid>
                <a:gridCol w="1791625"/>
                <a:gridCol w="1791625"/>
              </a:tblGrid>
              <a:tr h="177800"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VARIABLE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b="1" cap="none" lang="es" strike="noStrike" sz="1400" u="none"/>
                        <a:t>ATRIBUTO</a:t>
                      </a:r>
                      <a:endParaRPr b="1"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  <a:tr h="17780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altLang="es" cap="none" lang="es" strike="noStrike" sz="1400" u="none"/>
                        <a:t>?</a:t>
                      </a:r>
                      <a:endParaRPr cap="none" strike="noStrike" sz="1400" u="none"/>
                    </a:p>
                  </a:txBody>
                  <a:tcPr marB="45725" marL="91450" marR="91450" marT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"/>
          <p:cNvSpPr txBox="1"/>
          <p:nvPr/>
        </p:nvSpPr>
        <p:spPr>
          <a:xfrm>
            <a:off x="2119875" y="268599"/>
            <a:ext cx="5605228" cy="1297441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altLang="es" b="1" cap="none" i="0" lang="es" strike="noStrike" sz="9000" u="none">
                <a:solidFill>
                  <a:srgbClr val="FF663F"/>
                </a:solidFill>
                <a:latin typeface="Impact"/>
                <a:ea typeface="Impact"/>
                <a:cs typeface="Impact"/>
                <a:sym typeface="Impact"/>
              </a:rPr>
              <a:t>Variables</a:t>
            </a:r>
            <a:endParaRPr b="1" cap="none" i="0" strike="noStrike" sz="9000" u="none">
              <a:solidFill>
                <a:srgbClr val="FF663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02" name="Google Shape;502;p4"/>
          <p:cNvSpPr txBox="1"/>
          <p:nvPr/>
        </p:nvSpPr>
        <p:spPr>
          <a:xfrm>
            <a:off x="0" y="2665727"/>
            <a:ext cx="2296500" cy="859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altLang="es" b="1" cap="none" i="0" lang="es" strike="noStrike" sz="260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TEXTURA</a:t>
            </a:r>
            <a:endParaRPr b="1" cap="none" i="0" strike="noStrike" sz="2600" u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p4"/>
          <p:cNvSpPr txBox="1"/>
          <p:nvPr/>
        </p:nvSpPr>
        <p:spPr>
          <a:xfrm>
            <a:off x="1952248" y="3387761"/>
            <a:ext cx="2296500" cy="859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altLang="es" b="1" cap="none" i="0" lang="es" strike="noStrike" sz="260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SABOR</a:t>
            </a:r>
            <a:endParaRPr b="1" cap="none" i="0" strike="noStrike" sz="2600" u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p4"/>
          <p:cNvSpPr txBox="1"/>
          <p:nvPr/>
        </p:nvSpPr>
        <p:spPr>
          <a:xfrm>
            <a:off x="6859097" y="2700567"/>
            <a:ext cx="2296500" cy="859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altLang="es" b="1" cap="none" i="0" lang="es" strike="noStrike" sz="260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COLOR</a:t>
            </a:r>
            <a:endParaRPr b="1" cap="none" i="0" strike="noStrike" sz="2600" u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5" name="Google Shape;505;p4"/>
          <p:cNvSpPr/>
          <p:nvPr/>
        </p:nvSpPr>
        <p:spPr>
          <a:xfrm rot="8462055">
            <a:off x="1668569" y="1981599"/>
            <a:ext cx="902611" cy="42433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FA1ED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4"/>
          <p:cNvSpPr/>
          <p:nvPr/>
        </p:nvSpPr>
        <p:spPr>
          <a:xfrm rot="6875331">
            <a:off x="3289937" y="2434886"/>
            <a:ext cx="745500" cy="33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FA1ED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4"/>
          <p:cNvSpPr/>
          <p:nvPr/>
        </p:nvSpPr>
        <p:spPr>
          <a:xfrm rot="3424273">
            <a:off x="7002077" y="2114253"/>
            <a:ext cx="902608" cy="42426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FA1ED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Google Shape;5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1783375" cy="178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4"/>
          <p:cNvSpPr txBox="1"/>
          <p:nvPr/>
        </p:nvSpPr>
        <p:spPr>
          <a:xfrm>
            <a:off x="4733502" y="3387761"/>
            <a:ext cx="2296500" cy="859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altLang="es" b="1" cap="none" i="0" lang="es" strike="noStrike" sz="260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TAMAÑO</a:t>
            </a:r>
            <a:endParaRPr b="1" cap="none" i="0" strike="noStrike" sz="2600" u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p4"/>
          <p:cNvSpPr/>
          <p:nvPr/>
        </p:nvSpPr>
        <p:spPr>
          <a:xfrm rot="4134771">
            <a:off x="5452065" y="2434290"/>
            <a:ext cx="745500" cy="33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FA1ED"/>
          </a:solidFill>
          <a:ln cap="flat" cmpd="sng" w="9525">
            <a:solidFill>
              <a:schemeClr val="dk2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4"/>
          <p:cNvSpPr txBox="1"/>
          <p:nvPr/>
        </p:nvSpPr>
        <p:spPr>
          <a:xfrm>
            <a:off x="2119874" y="4464263"/>
            <a:ext cx="8411756" cy="801524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altLang="es" b="1" cap="none" i="0" lang="es" strike="noStrike" sz="2600" u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Recuerda, hay otras variables…</a:t>
            </a:r>
            <a:endParaRPr b="1" cap="none" i="0" strike="noStrike" sz="2600" u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44"/>
          <p:cNvGrpSpPr/>
          <p:nvPr/>
        </p:nvGrpSpPr>
        <p:grpSpPr>
          <a:xfrm>
            <a:off x="3476927" y="1940288"/>
            <a:ext cx="2190131" cy="176025"/>
            <a:chOff x="4345425" y="2175475"/>
            <a:chExt cx="800750" cy="176025"/>
          </a:xfrm>
        </p:grpSpPr>
        <p:sp>
          <p:nvSpPr>
            <p:cNvPr id="1628" name="Google Shape;1628;p4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0" name="Google Shape;1630;p44"/>
          <p:cNvGrpSpPr/>
          <p:nvPr/>
        </p:nvGrpSpPr>
        <p:grpSpPr>
          <a:xfrm>
            <a:off x="3733251" y="2407525"/>
            <a:ext cx="1677491" cy="176025"/>
            <a:chOff x="4345425" y="2175475"/>
            <a:chExt cx="800750" cy="176025"/>
          </a:xfrm>
        </p:grpSpPr>
        <p:sp>
          <p:nvSpPr>
            <p:cNvPr id="1631" name="Google Shape;1631;p4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3" name="Google Shape;1633;p44"/>
          <p:cNvGrpSpPr/>
          <p:nvPr/>
        </p:nvGrpSpPr>
        <p:grpSpPr>
          <a:xfrm rot="140656">
            <a:off x="3657782" y="2861854"/>
            <a:ext cx="1828441" cy="176031"/>
            <a:chOff x="4345425" y="2175475"/>
            <a:chExt cx="800750" cy="176025"/>
          </a:xfrm>
        </p:grpSpPr>
        <p:sp>
          <p:nvSpPr>
            <p:cNvPr id="1634" name="Google Shape;1634;p4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4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6" name="Google Shape;1636;p44"/>
          <p:cNvGrpSpPr/>
          <p:nvPr/>
        </p:nvGrpSpPr>
        <p:grpSpPr>
          <a:xfrm rot="140725">
            <a:off x="3947913" y="3353403"/>
            <a:ext cx="1234670" cy="176031"/>
            <a:chOff x="4345425" y="2175475"/>
            <a:chExt cx="800750" cy="176025"/>
          </a:xfrm>
        </p:grpSpPr>
        <p:sp>
          <p:nvSpPr>
            <p:cNvPr id="1637" name="Google Shape;1637;p44"/>
            <p:cNvSpPr/>
            <p:nvPr/>
          </p:nvSpPr>
          <p:spPr>
            <a:xfrm>
              <a:off x="4351850" y="2175475"/>
              <a:ext cx="763000" cy="156275"/>
            </a:xfrm>
            <a:custGeom>
              <a:rect b="b" l="l" r="r" t="t"/>
              <a:pathLst>
                <a:path extrusionOk="0" h="6251" w="3052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44"/>
            <p:cNvSpPr/>
            <p:nvPr/>
          </p:nvSpPr>
          <p:spPr>
            <a:xfrm>
              <a:off x="4345425" y="2195925"/>
              <a:ext cx="800750" cy="155575"/>
            </a:xfrm>
            <a:custGeom>
              <a:rect b="b" l="l" r="r" t="t"/>
              <a:pathLst>
                <a:path extrusionOk="0" h="6223" w="3203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anchor="ctr" anchorCtr="0" bIns="91425" lIns="91425" numCol="1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9" name="Google Shape;1639;p44"/>
          <p:cNvSpPr txBox="1"/>
          <p:nvPr>
            <p:ph type="title"/>
          </p:nvPr>
        </p:nvSpPr>
        <p:spPr>
          <a:xfrm>
            <a:off x="2811034" y="1787889"/>
            <a:ext cx="3521100" cy="2301900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numCol="1" rIns="0" spcFirstLastPara="1" tIns="0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altLang="es" lang="es" sz="5400">
                <a:solidFill>
                  <a:srgbClr val="FF9933"/>
                </a:solidFill>
              </a:rPr>
              <a:t>¡MUY BUEN TRABAJO!</a:t>
            </a:r>
            <a:endParaRPr sz="5400">
              <a:solidFill>
                <a:srgbClr val="FF9933"/>
              </a:solidFill>
            </a:endParaRPr>
          </a:p>
        </p:txBody>
      </p:sp>
      <p:sp>
        <p:nvSpPr>
          <p:cNvPr id="1640" name="Google Shape;1640;p44"/>
          <p:cNvSpPr/>
          <p:nvPr/>
        </p:nvSpPr>
        <p:spPr>
          <a:xfrm>
            <a:off x="7335175" y="3492600"/>
            <a:ext cx="1030054" cy="1376819"/>
          </a:xfrm>
          <a:custGeom>
            <a:rect b="b" l="l" r="r" t="t"/>
            <a:pathLst>
              <a:path extrusionOk="0" h="27015" w="20211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44"/>
          <p:cNvSpPr/>
          <p:nvPr/>
        </p:nvSpPr>
        <p:spPr>
          <a:xfrm rot="9797852">
            <a:off x="544930" y="949988"/>
            <a:ext cx="1030058" cy="1376825"/>
          </a:xfrm>
          <a:custGeom>
            <a:rect b="b" l="l" r="r" t="t"/>
            <a:pathLst>
              <a:path extrusionOk="0" h="27015" w="20211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"/>
          <p:cNvSpPr txBox="1"/>
          <p:nvPr/>
        </p:nvSpPr>
        <p:spPr>
          <a:xfrm>
            <a:off x="2144254" y="880767"/>
            <a:ext cx="4824105" cy="115824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altLang="es" b="1" cap="none" i="0" lang="es" strike="noStrike" sz="7000" u="none">
                <a:solidFill>
                  <a:srgbClr val="136DC0"/>
                </a:solidFill>
                <a:latin typeface="Impact"/>
                <a:ea typeface="Impact"/>
                <a:cs typeface="Impact"/>
                <a:sym typeface="Impact"/>
              </a:rPr>
              <a:t>Textura</a:t>
            </a:r>
            <a:r>
              <a:rPr altLang="es" b="0" cap="none" i="0" lang="es" strike="noStrike" sz="6600" u="none">
                <a:solidFill>
                  <a:srgbClr val="136DC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cap="none" i="0" strike="noStrike" sz="1400" u="none">
              <a:solidFill>
                <a:srgbClr val="136DC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17" name="Google Shape;517;p5"/>
          <p:cNvSpPr/>
          <p:nvPr/>
        </p:nvSpPr>
        <p:spPr>
          <a:xfrm>
            <a:off x="1019503" y="2291255"/>
            <a:ext cx="7693572" cy="156966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altLang="es" b="1" cap="none" i="0" lang="es" strike="noStrike" sz="2400" u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 la sensación que se produce en nuestra piel cuando tocamos la superficie de algún objeto. </a:t>
            </a:r>
            <a:endParaRPr b="0" cap="none" i="0" strike="noStrike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cap="none" i="0" strike="noStrike" sz="2400" u="non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altLang="es" b="1" cap="none" i="0" lang="es" strike="noStrike" sz="2400" u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Esa sensación puede ser…</a:t>
            </a:r>
            <a:endParaRPr b="0" cap="none" i="0" strike="noStrike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"/>
          <p:cNvSpPr txBox="1"/>
          <p:nvPr/>
        </p:nvSpPr>
        <p:spPr>
          <a:xfrm>
            <a:off x="478301" y="272961"/>
            <a:ext cx="1512300" cy="738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altLang="es" b="1" cap="none" i="0" lang="es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Rugosa</a:t>
            </a:r>
            <a:r>
              <a:rPr altLang="es" b="0" cap="none" i="0" lang="es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como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altLang="es" b="0" cap="none" i="0" lang="es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corteza de un árbol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"/>
          <p:cNvSpPr txBox="1"/>
          <p:nvPr/>
        </p:nvSpPr>
        <p:spPr>
          <a:xfrm>
            <a:off x="2431366" y="258894"/>
            <a:ext cx="1512300" cy="5232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altLang="es" b="1" cap="none" i="0" lang="es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Lisa</a:t>
            </a:r>
            <a:r>
              <a:rPr altLang="es" b="0" cap="none" i="0" lang="es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como una pera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4" name="Google Shape;5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314" y="940295"/>
            <a:ext cx="1227352" cy="122735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6"/>
          <p:cNvSpPr txBox="1"/>
          <p:nvPr/>
        </p:nvSpPr>
        <p:spPr>
          <a:xfrm>
            <a:off x="6626010" y="258894"/>
            <a:ext cx="1512300" cy="5232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altLang="es" b="1" cap="none" i="0" lang="es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Blanda</a:t>
            </a:r>
            <a:r>
              <a:rPr altLang="es" b="0" cap="none" i="0" lang="es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como la plastilina 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6" name="Google Shape;52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7090" y="791573"/>
            <a:ext cx="1456948" cy="1524796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6"/>
          <p:cNvSpPr txBox="1"/>
          <p:nvPr/>
        </p:nvSpPr>
        <p:spPr>
          <a:xfrm>
            <a:off x="4231738" y="258894"/>
            <a:ext cx="1512300" cy="5232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altLang="es" b="1" cap="none" i="0" lang="es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Suave</a:t>
            </a:r>
            <a:r>
              <a:rPr altLang="es" b="0" cap="none" i="0" lang="es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como un osito de peluche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430" y="3529013"/>
            <a:ext cx="1780017" cy="1341527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6"/>
          <p:cNvSpPr txBox="1"/>
          <p:nvPr/>
        </p:nvSpPr>
        <p:spPr>
          <a:xfrm>
            <a:off x="514638" y="2830937"/>
            <a:ext cx="1512300" cy="5232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altLang="es" b="1" cap="none" i="0" lang="es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Pegajosa</a:t>
            </a:r>
            <a:r>
              <a:rPr altLang="es" b="0" cap="none" i="0" lang="es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como la miel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6"/>
          <p:cNvSpPr txBox="1"/>
          <p:nvPr/>
        </p:nvSpPr>
        <p:spPr>
          <a:xfrm>
            <a:off x="2675207" y="2829449"/>
            <a:ext cx="1512300" cy="738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altLang="es" b="1" cap="none" i="0" lang="es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Escamosa</a:t>
            </a:r>
            <a:r>
              <a:rPr altLang="es" b="0" cap="none" i="0" lang="es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como la piel de un pez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82702" y="3568049"/>
            <a:ext cx="1842748" cy="1220281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6"/>
          <p:cNvSpPr txBox="1"/>
          <p:nvPr/>
        </p:nvSpPr>
        <p:spPr>
          <a:xfrm>
            <a:off x="7130860" y="2829449"/>
            <a:ext cx="1512300" cy="5232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altLang="es" b="1" cap="none" i="0" lang="es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Peludo</a:t>
            </a:r>
            <a:r>
              <a:rPr altLang="es" b="0" cap="none" i="0" lang="es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como un perrito beagle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6"/>
          <p:cNvSpPr txBox="1"/>
          <p:nvPr/>
        </p:nvSpPr>
        <p:spPr>
          <a:xfrm>
            <a:off x="5145662" y="2829449"/>
            <a:ext cx="1512300" cy="7386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altLang="es" b="1" cap="none" i="0" lang="es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Abullonada</a:t>
            </a:r>
            <a:r>
              <a:rPr altLang="es" b="0" cap="none" i="0" lang="es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como una almohada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onco de árbol Fotografía de stock - Alamy" id="534" name="Google Shape;534;p6"/>
          <p:cNvPicPr preferRelativeResize="0"/>
          <p:nvPr/>
        </p:nvPicPr>
        <p:blipFill rotWithShape="1">
          <a:blip r:embed="rId7">
            <a:alphaModFix/>
          </a:blip>
          <a:srcRect b="7594" l="0" r="-4" t="0"/>
          <a:stretch/>
        </p:blipFill>
        <p:spPr>
          <a:xfrm>
            <a:off x="808503" y="1047185"/>
            <a:ext cx="102997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tudio: El colágeno de las escamas de pescado podría curar heridas" id="535" name="Google Shape;535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41120" y="3589858"/>
            <a:ext cx="2154555" cy="1219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qué huele la plastilina? Hasbro lo patenta y te lo dice | Life -  ComputerHoy.com" id="536" name="Google Shape;536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92283" y="916491"/>
            <a:ext cx="2145665" cy="1208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zas de perro: el beagle, un adorable cazador para estar en casa - Foto 1" id="537" name="Google Shape;537;p6"/>
          <p:cNvPicPr preferRelativeResize="0"/>
          <p:nvPr/>
        </p:nvPicPr>
        <p:blipFill rotWithShape="1">
          <a:blip r:embed="rId10">
            <a:alphaModFix/>
          </a:blip>
          <a:srcRect b="0" l="6740" r="14995" t="8639"/>
          <a:stretch/>
        </p:blipFill>
        <p:spPr>
          <a:xfrm>
            <a:off x="7227530" y="3501577"/>
            <a:ext cx="1586230" cy="1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"/>
          <p:cNvSpPr txBox="1"/>
          <p:nvPr/>
        </p:nvSpPr>
        <p:spPr>
          <a:xfrm>
            <a:off x="2428033" y="502395"/>
            <a:ext cx="4004298" cy="134742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altLang="es" b="1" cap="none" i="0" lang="es" strike="noStrike" sz="7000" u="none">
                <a:solidFill>
                  <a:srgbClr val="136DC0"/>
                </a:solidFill>
                <a:latin typeface="Impact"/>
                <a:ea typeface="Impact"/>
                <a:cs typeface="Impact"/>
                <a:sym typeface="Impact"/>
              </a:rPr>
              <a:t>Sabor</a:t>
            </a:r>
            <a:endParaRPr b="1" cap="none" i="0" strike="noStrike" sz="7000" u="none">
              <a:solidFill>
                <a:srgbClr val="136DC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1587061" y="2154621"/>
            <a:ext cx="5875283" cy="1292662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altLang="es" b="1" cap="none" i="0" lang="es" strike="noStrike" sz="2600" u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 la sensación que producen los alimentos u otras sustancias en el gusto</a:t>
            </a:r>
            <a:r>
              <a:rPr altLang="es" b="1" cap="none" i="0" lang="es" strike="noStrike" sz="1400" u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00A2A6"/>
            </a:solidFill>
            <a:prstDash val="solid"/>
            <a:round/>
            <a:headEnd len="sm" type="none" w="sm"/>
            <a:tailEnd len="sm" type="none" w="sm"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8"/>
          <p:cNvSpPr txBox="1"/>
          <p:nvPr/>
        </p:nvSpPr>
        <p:spPr>
          <a:xfrm>
            <a:off x="1575582" y="801858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8"/>
          <p:cNvSpPr txBox="1"/>
          <p:nvPr/>
        </p:nvSpPr>
        <p:spPr>
          <a:xfrm>
            <a:off x="752621" y="554817"/>
            <a:ext cx="7802100" cy="9234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altLang="es" b="0" cap="none" i="0" lang="es" strike="noStrike" sz="5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sabores pueden ser:</a:t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6598" y="1756897"/>
            <a:ext cx="5037813" cy="2478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9"/>
          <p:cNvSpPr txBox="1"/>
          <p:nvPr/>
        </p:nvSpPr>
        <p:spPr>
          <a:xfrm>
            <a:off x="3531626" y="691575"/>
            <a:ext cx="2758500" cy="15855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cap="none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altLang="es" b="1" cap="none" i="0" lang="es" strike="noStrike" sz="7000" u="none">
                <a:solidFill>
                  <a:srgbClr val="136DC0"/>
                </a:solidFill>
                <a:latin typeface="Impact"/>
                <a:ea typeface="Impact"/>
                <a:cs typeface="Impact"/>
                <a:sym typeface="Impact"/>
              </a:rPr>
              <a:t>Color</a:t>
            </a:r>
            <a:endParaRPr b="1" cap="none" i="0" strike="noStrike" sz="7000" u="none">
              <a:solidFill>
                <a:srgbClr val="136DC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57" name="Google Shape;557;p9"/>
          <p:cNvSpPr/>
          <p:nvPr/>
        </p:nvSpPr>
        <p:spPr>
          <a:xfrm>
            <a:off x="2464748" y="2362692"/>
            <a:ext cx="4572000" cy="830997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altLang="es" b="1" cap="none" i="0" lang="es" strike="noStrike" sz="2400" u="non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 la sensación que producen los rayos luminosos en el ojo</a:t>
            </a:r>
            <a:endParaRPr b="0" cap="none" i="0" strike="noStrike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